
<file path=[Content_Types].xml><?xml version="1.0" encoding="utf-8"?>
<Types xmlns="http://schemas.openxmlformats.org/package/2006/content-types">
  <Default Extension="png" ContentType="image/png"/>
  <Default Extension="bin" ContentType="application/vnd.ms-office.activeX"/>
  <Default Extension="jpeg" ContentType="image/jpeg"/>
  <Default Extension="wmf" ContentType="image/x-wmf"/>
  <Default Extension="emf" ContentType="image/x-emf"/>
  <Default Extension="rels" ContentType="application/vnd.openxmlformats-package.relationships+xml"/>
  <Default Extension="xml" ContentType="application/xml"/>
  <Default Extension="wav" ContentType="audio/x-wav"/>
  <Default Extension="wdp" ContentType="image/vnd.ms-photo"/>
  <Default Extension="gif" ContentType="image/gif"/>
  <Default Extension="vml" ContentType="application/vnd.openxmlformats-officedocument.vmlDrawing"/>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7.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8.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9.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ctiveX/activeX1.xml" ContentType="application/vnd.ms-office.activeX+xml"/>
  <Override PartName="/ppt/activeX/activeX2.xml" ContentType="application/vnd.ms-office.activeX+xml"/>
  <Override PartName="/ppt/activeX/activeX3.xml" ContentType="application/vnd.ms-office.activeX+xml"/>
  <Override PartName="/ppt/activeX/activeX4.xml" ContentType="application/vnd.ms-office.activeX+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1" r:id="rId2"/>
    <p:sldMasterId id="2147483693" r:id="rId3"/>
    <p:sldMasterId id="2147483717" r:id="rId4"/>
    <p:sldMasterId id="2147483729" r:id="rId5"/>
    <p:sldMasterId id="2147483741" r:id="rId6"/>
    <p:sldMasterId id="2147483753" r:id="rId7"/>
    <p:sldMasterId id="2147483765" r:id="rId8"/>
    <p:sldMasterId id="2147483768" r:id="rId9"/>
    <p:sldMasterId id="2147483780" r:id="rId10"/>
  </p:sldMasterIdLst>
  <p:notesMasterIdLst>
    <p:notesMasterId r:id="rId45"/>
  </p:notesMasterIdLst>
  <p:sldIdLst>
    <p:sldId id="2007577265" r:id="rId11"/>
    <p:sldId id="2007577264" r:id="rId12"/>
    <p:sldId id="2723" r:id="rId13"/>
    <p:sldId id="2724" r:id="rId14"/>
    <p:sldId id="2725" r:id="rId15"/>
    <p:sldId id="2726" r:id="rId16"/>
    <p:sldId id="2727" r:id="rId17"/>
    <p:sldId id="2722" r:id="rId18"/>
    <p:sldId id="2721" r:id="rId19"/>
    <p:sldId id="2728" r:id="rId20"/>
    <p:sldId id="2007577259" r:id="rId21"/>
    <p:sldId id="2729" r:id="rId22"/>
    <p:sldId id="2730" r:id="rId23"/>
    <p:sldId id="2007577260" r:id="rId24"/>
    <p:sldId id="332" r:id="rId25"/>
    <p:sldId id="7342" r:id="rId26"/>
    <p:sldId id="7306" r:id="rId27"/>
    <p:sldId id="7312" r:id="rId28"/>
    <p:sldId id="7313" r:id="rId29"/>
    <p:sldId id="7314" r:id="rId30"/>
    <p:sldId id="333" r:id="rId31"/>
    <p:sldId id="7327" r:id="rId32"/>
    <p:sldId id="7328" r:id="rId33"/>
    <p:sldId id="7329" r:id="rId34"/>
    <p:sldId id="7343" r:id="rId35"/>
    <p:sldId id="7331" r:id="rId36"/>
    <p:sldId id="7330" r:id="rId37"/>
    <p:sldId id="7332" r:id="rId38"/>
    <p:sldId id="361" r:id="rId39"/>
    <p:sldId id="2007577256" r:id="rId40"/>
    <p:sldId id="2007577257" r:id="rId41"/>
    <p:sldId id="2007577258" r:id="rId42"/>
    <p:sldId id="2007577261" r:id="rId43"/>
    <p:sldId id="732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DC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92236" autoAdjust="0"/>
  </p:normalViewPr>
  <p:slideViewPr>
    <p:cSldViewPr snapToGrid="0">
      <p:cViewPr varScale="1">
        <p:scale>
          <a:sx n="58" d="100"/>
          <a:sy n="58" d="100"/>
        </p:scale>
        <p:origin x="99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presProps" Target="presProps.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activeX1.xml><?xml version="1.0" encoding="utf-8"?>
<ax:ocx xmlns:ax="http://schemas.microsoft.com/office/2006/activeX" xmlns:r="http://schemas.openxmlformats.org/officeDocument/2006/relationships" ax:classid="{8BD21D10-EC42-11CE-9E0D-00AA006002F3}" ax:persistence="persistStorage" r:id="rId1"/>
</file>

<file path=ppt/activeX/activeX2.xml><?xml version="1.0" encoding="utf-8"?>
<ax:ocx xmlns:ax="http://schemas.microsoft.com/office/2006/activeX" xmlns:r="http://schemas.openxmlformats.org/officeDocument/2006/relationships" ax:classid="{8BD21D10-EC42-11CE-9E0D-00AA006002F3}" ax:persistence="persistStorage" r:id="rId1"/>
</file>

<file path=ppt/activeX/activeX3.xml><?xml version="1.0" encoding="utf-8"?>
<ax:ocx xmlns:ax="http://schemas.microsoft.com/office/2006/activeX" xmlns:r="http://schemas.openxmlformats.org/officeDocument/2006/relationships" ax:classid="{8BD21D10-EC42-11CE-9E0D-00AA006002F3}" ax:persistence="persistStorage" r:id="rId1"/>
</file>

<file path=ppt/activeX/activeX4.xml><?xml version="1.0" encoding="utf-8"?>
<ax:ocx xmlns:ax="http://schemas.microsoft.com/office/2006/activeX" xmlns:r="http://schemas.openxmlformats.org/officeDocument/2006/relationships" ax:classid="{8BD21D10-EC42-11CE-9E0D-00AA006002F3}" ax:persistence="persistStorage" r:id="rId1"/>
</file>

<file path=ppt/drawings/_rels/vmlDrawing1.vml.rels><?xml version="1.0" encoding="UTF-8" standalone="yes"?>
<Relationships xmlns="http://schemas.openxmlformats.org/package/2006/relationships"><Relationship Id="rId3" Type="http://schemas.openxmlformats.org/officeDocument/2006/relationships/image" Target="../media/image52.wmf"/><Relationship Id="rId2" Type="http://schemas.openxmlformats.org/officeDocument/2006/relationships/image" Target="../media/image51.wmf"/><Relationship Id="rId1" Type="http://schemas.openxmlformats.org/officeDocument/2006/relationships/image" Target="../media/image50.wmf"/><Relationship Id="rId4" Type="http://schemas.openxmlformats.org/officeDocument/2006/relationships/image" Target="../media/image5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464F79-2FB6-4D8B-8D36-CD7941286CBE}" type="datetimeFigureOut">
              <a:rPr lang="en-US" smtClean="0"/>
              <a:t>6/7/2026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54E38B-4403-499F-A89D-4A2DEE07C6B1}" type="slidenum">
              <a:rPr lang="en-US" smtClean="0"/>
              <a:t>‹#›</a:t>
            </a:fld>
            <a:endParaRPr lang="en-US"/>
          </a:p>
        </p:txBody>
      </p:sp>
    </p:spTree>
    <p:extLst>
      <p:ext uri="{BB962C8B-B14F-4D97-AF65-F5344CB8AC3E}">
        <p14:creationId xmlns:p14="http://schemas.microsoft.com/office/powerpoint/2010/main" val="595962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43A1109-7DCC-4E0C-87FA-4D6F5E341BCF}" type="slidenum">
              <a:rPr lang="en-US" smtClean="0"/>
              <a:t>1</a:t>
            </a:fld>
            <a:endParaRPr lang="en-US"/>
          </a:p>
        </p:txBody>
      </p:sp>
    </p:spTree>
    <p:extLst>
      <p:ext uri="{BB962C8B-B14F-4D97-AF65-F5344CB8AC3E}">
        <p14:creationId xmlns:p14="http://schemas.microsoft.com/office/powerpoint/2010/main" val="64842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vi-VN" b="0" i="0" dirty="0">
                <a:solidFill>
                  <a:srgbClr val="333333"/>
                </a:solidFill>
                <a:effectLst/>
                <a:latin typeface="Roboto" panose="02000000000000000000" pitchFamily="2" charset="0"/>
              </a:rPr>
              <a:t>Mùa xuân là mùa của sự sống hồi sinh sau một khoảng thời gian dài vạn vật chìm trong giấc ngủ đông để đến khi xuân về bung tràn nhựa sống. Mỗi bước đi của mùa xuân như đem lại một làm gió mới thổi vào trong thiên nhiên cũng vì thế mà thiên nhiên trở nên thật rực rỡ và sinh động. Chúng ta cùng đọc bài đọc Bước mùa xuân để thấy rõ hơn điều đó nhé!</a:t>
            </a:r>
            <a:endParaRPr lang="en-US" dirty="0"/>
          </a:p>
        </p:txBody>
      </p:sp>
      <p:sp>
        <p:nvSpPr>
          <p:cNvPr id="4" name="Slide Number Placeholder 3"/>
          <p:cNvSpPr>
            <a:spLocks noGrp="1"/>
          </p:cNvSpPr>
          <p:nvPr>
            <p:ph type="sldNum" sz="quarter" idx="5"/>
          </p:nvPr>
        </p:nvSpPr>
        <p:spPr/>
        <p:txBody>
          <a:bodyPr/>
          <a:lstStyle/>
          <a:p>
            <a:fld id="{6B54E38B-4403-499F-A89D-4A2DEE07C6B1}" type="slidenum">
              <a:rPr lang="en-US" smtClean="0"/>
              <a:t>9</a:t>
            </a:fld>
            <a:endParaRPr lang="en-US"/>
          </a:p>
        </p:txBody>
      </p:sp>
    </p:spTree>
    <p:extLst>
      <p:ext uri="{BB962C8B-B14F-4D97-AF65-F5344CB8AC3E}">
        <p14:creationId xmlns:p14="http://schemas.microsoft.com/office/powerpoint/2010/main" val="4223481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Thiết</a:t>
            </a:r>
            <a:r>
              <a:rPr lang="en-US" dirty="0"/>
              <a:t> </a:t>
            </a:r>
            <a:r>
              <a:rPr lang="en-US" dirty="0" err="1"/>
              <a:t>kế</a:t>
            </a:r>
            <a:r>
              <a:rPr lang="en-US" dirty="0"/>
              <a:t>: </a:t>
            </a:r>
            <a:r>
              <a:rPr lang="en-US" dirty="0" err="1"/>
              <a:t>Hương</a:t>
            </a:r>
            <a:r>
              <a:rPr lang="en-US" dirty="0"/>
              <a:t> </a:t>
            </a:r>
            <a:r>
              <a:rPr lang="en-US" dirty="0" err="1"/>
              <a:t>Thảo</a:t>
            </a:r>
            <a:r>
              <a:rPr lang="en-US" dirty="0"/>
              <a:t> – </a:t>
            </a:r>
            <a:r>
              <a:rPr lang="en-US" dirty="0" err="1"/>
              <a:t>Zalo</a:t>
            </a:r>
            <a:r>
              <a:rPr lang="en-US" dirty="0"/>
              <a:t> 0972115126. </a:t>
            </a:r>
            <a:r>
              <a:rPr lang="en-US" dirty="0" err="1"/>
              <a:t>Các</a:t>
            </a:r>
            <a:r>
              <a:rPr lang="en-US" dirty="0"/>
              <a:t> nick </a:t>
            </a:r>
            <a:r>
              <a:rPr lang="en-US" dirty="0" err="1"/>
              <a:t>khác</a:t>
            </a:r>
            <a:r>
              <a:rPr lang="en-US" dirty="0"/>
              <a:t> </a:t>
            </a:r>
            <a:r>
              <a:rPr lang="en-US" dirty="0" err="1"/>
              <a:t>đều</a:t>
            </a:r>
            <a:r>
              <a:rPr lang="en-US" dirty="0"/>
              <a:t> </a:t>
            </a:r>
            <a:r>
              <a:rPr lang="en-US" dirty="0" err="1"/>
              <a:t>là</a:t>
            </a:r>
            <a:r>
              <a:rPr lang="en-US" dirty="0"/>
              <a:t> </a:t>
            </a:r>
            <a:r>
              <a:rPr lang="en-US" dirty="0" err="1"/>
              <a:t>giả</a:t>
            </a:r>
            <a:r>
              <a:rPr lang="en-US" dirty="0"/>
              <a:t> </a:t>
            </a:r>
            <a:r>
              <a:rPr lang="en-US" dirty="0" err="1"/>
              <a:t>mạo</a:t>
            </a:r>
            <a:endParaRPr lang="en-US" dirty="0"/>
          </a:p>
          <a:p>
            <a:endParaRPr lang="en-US" dirty="0"/>
          </a:p>
        </p:txBody>
      </p:sp>
      <p:sp>
        <p:nvSpPr>
          <p:cNvPr id="4" name="Slide Number Placeholder 3"/>
          <p:cNvSpPr>
            <a:spLocks noGrp="1"/>
          </p:cNvSpPr>
          <p:nvPr>
            <p:ph type="sldNum" sz="quarter" idx="5"/>
          </p:nvPr>
        </p:nvSpPr>
        <p:spPr/>
        <p:txBody>
          <a:bodyPr/>
          <a:lstStyle/>
          <a:p>
            <a:fld id="{6B54E38B-4403-499F-A89D-4A2DEE07C6B1}" type="slidenum">
              <a:rPr lang="en-US" smtClean="0"/>
              <a:t>10</a:t>
            </a:fld>
            <a:endParaRPr lang="en-US"/>
          </a:p>
        </p:txBody>
      </p:sp>
    </p:spTree>
    <p:extLst>
      <p:ext uri="{BB962C8B-B14F-4D97-AF65-F5344CB8AC3E}">
        <p14:creationId xmlns:p14="http://schemas.microsoft.com/office/powerpoint/2010/main" val="3338029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ADED12-EDFD-4CA8-98F9-366E15986E68}"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4097623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NHẬP ĐIỂM KHI TRÌNH CHIẾU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9F9B67-1F47-4065-8694-9629BBE4A38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780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Thiết</a:t>
            </a:r>
            <a:r>
              <a:rPr lang="en-US" dirty="0"/>
              <a:t> </a:t>
            </a:r>
            <a:r>
              <a:rPr lang="en-US" dirty="0" err="1"/>
              <a:t>kế</a:t>
            </a:r>
            <a:r>
              <a:rPr lang="en-US" dirty="0"/>
              <a:t>: </a:t>
            </a:r>
            <a:r>
              <a:rPr lang="en-US" dirty="0" err="1"/>
              <a:t>Hương</a:t>
            </a:r>
            <a:r>
              <a:rPr lang="en-US" dirty="0"/>
              <a:t> </a:t>
            </a:r>
            <a:r>
              <a:rPr lang="en-US" dirty="0" err="1"/>
              <a:t>Thảo</a:t>
            </a:r>
            <a:r>
              <a:rPr lang="en-US" dirty="0"/>
              <a:t> – </a:t>
            </a:r>
            <a:r>
              <a:rPr lang="en-US" dirty="0" err="1"/>
              <a:t>Zalo</a:t>
            </a:r>
            <a:r>
              <a:rPr lang="en-US" dirty="0"/>
              <a:t> 0972115126. </a:t>
            </a:r>
            <a:r>
              <a:rPr lang="en-US" dirty="0" err="1"/>
              <a:t>Các</a:t>
            </a:r>
            <a:r>
              <a:rPr lang="en-US" dirty="0"/>
              <a:t> nick </a:t>
            </a:r>
            <a:r>
              <a:rPr lang="en-US" dirty="0" err="1"/>
              <a:t>khác</a:t>
            </a:r>
            <a:r>
              <a:rPr lang="en-US" dirty="0"/>
              <a:t> </a:t>
            </a:r>
            <a:r>
              <a:rPr lang="en-US" dirty="0" err="1"/>
              <a:t>đều</a:t>
            </a:r>
            <a:r>
              <a:rPr lang="en-US" dirty="0"/>
              <a:t> </a:t>
            </a:r>
            <a:r>
              <a:rPr lang="en-US" dirty="0" err="1"/>
              <a:t>là</a:t>
            </a:r>
            <a:r>
              <a:rPr lang="en-US" dirty="0"/>
              <a:t> </a:t>
            </a:r>
            <a:r>
              <a:rPr lang="en-US" dirty="0" err="1"/>
              <a:t>giả</a:t>
            </a:r>
            <a:r>
              <a:rPr lang="en-US" dirty="0"/>
              <a:t> </a:t>
            </a:r>
            <a:r>
              <a:rPr lang="en-US" dirty="0" err="1"/>
              <a:t>mạo</a:t>
            </a:r>
            <a:endParaRPr lang="en-US" dirty="0"/>
          </a:p>
          <a:p>
            <a:endParaRPr lang="en-US" dirty="0"/>
          </a:p>
        </p:txBody>
      </p:sp>
      <p:sp>
        <p:nvSpPr>
          <p:cNvPr id="4" name="Slide Number Placeholder 3"/>
          <p:cNvSpPr>
            <a:spLocks noGrp="1"/>
          </p:cNvSpPr>
          <p:nvPr>
            <p:ph type="sldNum" sz="quarter" idx="5"/>
          </p:nvPr>
        </p:nvSpPr>
        <p:spPr/>
        <p:txBody>
          <a:bodyPr/>
          <a:lstStyle/>
          <a:p>
            <a:fld id="{6B54E38B-4403-499F-A89D-4A2DEE07C6B1}" type="slidenum">
              <a:rPr lang="en-US" smtClean="0"/>
              <a:t>34</a:t>
            </a:fld>
            <a:endParaRPr lang="en-US"/>
          </a:p>
        </p:txBody>
      </p:sp>
    </p:spTree>
    <p:extLst>
      <p:ext uri="{BB962C8B-B14F-4D97-AF65-F5344CB8AC3E}">
        <p14:creationId xmlns:p14="http://schemas.microsoft.com/office/powerpoint/2010/main" val="4191279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C8653D-1AAC-2A58-3ED8-18031A87F3C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16BD241-6A3A-4798-111F-BD0C76BD175E}"/>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BC44FDC1-6AD3-B9C3-6DB1-1E5FEB5503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A4461ED2-F9BA-2E5C-B97E-D81C5EA90260}"/>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A00F9390-D8D5-69BE-78AD-4A13A2D0813C}"/>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40903993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2D43E7A-2ECD-0311-FA89-43B676DB7633}"/>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07CEAC-DD1A-2FAC-B529-DA682FAC4EED}"/>
              </a:ext>
            </a:extLst>
          </p:cNvPr>
          <p:cNvSpPr>
            <a:spLocks noGrp="1"/>
          </p:cNvSpPr>
          <p:nvPr>
            <p:ph idx="1"/>
          </p:nvPr>
        </p:nvSpPr>
        <p:spPr>
          <a:xfrm>
            <a:off x="838200" y="1825625"/>
            <a:ext cx="10515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C271071-C2B3-847B-4D82-B9109C1A9F6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C8D655E2-6FE4-366D-B391-675C9DC0F48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778A218D-9DF4-2948-83E4-8FC7CBD6C1DF}"/>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53683083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889154-3CEE-BCB0-278E-8BBFDE6D1811}"/>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87BB737-98C0-1325-6699-66221D5C7BD6}"/>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DF4A89A-FF0B-1EB3-B5D2-4E3B73A29ED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8DE735F0-81C8-CBD2-4EBC-FF3BE8A8A74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EA9017BC-0C3F-ABCD-4FE7-97F5465CF769}"/>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46579747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582C9C-6A91-82C2-5875-3EDD03A5011F}"/>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68D0BE9-BD01-0389-6B9F-1A36B8BD574B}"/>
              </a:ext>
            </a:extLst>
          </p:cNvPr>
          <p:cNvSpPr>
            <a:spLocks noGrp="1"/>
          </p:cNvSpPr>
          <p:nvPr>
            <p:ph sz="half" idx="1"/>
          </p:nvPr>
        </p:nvSpPr>
        <p:spPr>
          <a:xfrm>
            <a:off x="838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1A4798F-3D42-45CE-93EA-1807567BC9F1}"/>
              </a:ext>
            </a:extLst>
          </p:cNvPr>
          <p:cNvSpPr>
            <a:spLocks noGrp="1"/>
          </p:cNvSpPr>
          <p:nvPr>
            <p:ph sz="half" idx="2"/>
          </p:nvPr>
        </p:nvSpPr>
        <p:spPr>
          <a:xfrm>
            <a:off x="6172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8602E7C-EF32-E013-D266-615F3CE2546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4519819A-E46B-A265-39F9-AE62D8A5603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EB59B5CB-07CD-B25A-713D-A330999374C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8151487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3E91590-807E-9FB2-93BC-DB5CC94FC582}"/>
              </a:ext>
            </a:extLst>
          </p:cNvPr>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5C6A7BF-3BFE-CCE7-C295-754777F79473}"/>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0061596-6169-23AC-B9EA-AFD704A783DD}"/>
              </a:ext>
            </a:extLst>
          </p:cNvPr>
          <p:cNvSpPr>
            <a:spLocks noGrp="1"/>
          </p:cNvSpPr>
          <p:nvPr>
            <p:ph sz="half" idx="2"/>
          </p:nvPr>
        </p:nvSpPr>
        <p:spPr>
          <a:xfrm>
            <a:off x="839788" y="2505075"/>
            <a:ext cx="5157787"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2010E1EA-D636-C3CE-5F70-04E0923E59C0}"/>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2C54F5D-6AD9-6693-9015-5E02376802C3}"/>
              </a:ext>
            </a:extLst>
          </p:cNvPr>
          <p:cNvSpPr>
            <a:spLocks noGrp="1"/>
          </p:cNvSpPr>
          <p:nvPr>
            <p:ph sz="quarter" idx="4"/>
          </p:nvPr>
        </p:nvSpPr>
        <p:spPr>
          <a:xfrm>
            <a:off x="6172200" y="2505075"/>
            <a:ext cx="5183188"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DA709FF9-DBC2-3B14-9CD9-2FF0448E2E2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8" name="页脚占位符 7">
            <a:extLst>
              <a:ext uri="{FF2B5EF4-FFF2-40B4-BE49-F238E27FC236}">
                <a16:creationId xmlns:a16="http://schemas.microsoft.com/office/drawing/2014/main" id="{BB472B02-D717-F49F-B8E2-281EE4AF809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a:extLst>
              <a:ext uri="{FF2B5EF4-FFF2-40B4-BE49-F238E27FC236}">
                <a16:creationId xmlns:a16="http://schemas.microsoft.com/office/drawing/2014/main" id="{3EE019EC-E0E3-48E5-B089-695AF1113C74}"/>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03504745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8C049B-4035-8CF4-AE0A-D01DF1229CCF}"/>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7542121-0C07-CFC2-1FA2-98737B88E57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4" name="页脚占位符 3">
            <a:extLst>
              <a:ext uri="{FF2B5EF4-FFF2-40B4-BE49-F238E27FC236}">
                <a16:creationId xmlns:a16="http://schemas.microsoft.com/office/drawing/2014/main" id="{2DDC370A-8772-270E-AD98-4C1EBE69B04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a:extLst>
              <a:ext uri="{FF2B5EF4-FFF2-40B4-BE49-F238E27FC236}">
                <a16:creationId xmlns:a16="http://schemas.microsoft.com/office/drawing/2014/main" id="{7C3E068B-845C-5635-7997-8EE4E5E4D88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8834923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B9DCB2F-0E63-43C6-1C15-5B69F167C5AD}"/>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3" name="页脚占位符 2">
            <a:extLst>
              <a:ext uri="{FF2B5EF4-FFF2-40B4-BE49-F238E27FC236}">
                <a16:creationId xmlns:a16="http://schemas.microsoft.com/office/drawing/2014/main" id="{36F49A97-4B52-6698-29C9-2D5C833C9F36}"/>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a:extLst>
              <a:ext uri="{FF2B5EF4-FFF2-40B4-BE49-F238E27FC236}">
                <a16:creationId xmlns:a16="http://schemas.microsoft.com/office/drawing/2014/main" id="{EF99A02B-28DD-B88C-50F5-A74623BEF1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9472062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A6B9CD-039A-CC8D-E0CB-FD28E7A45C6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90893F2-6370-4A6A-690D-E337DE3DF1E0}"/>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EF17896-3A86-5246-57EB-7459876B53F0}"/>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89137CE-BA9F-AC6A-CEE9-C82603AD06B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5A8BCE36-605C-35F7-58EF-5E5E86D7DC5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897D35D-0690-A4F5-8EEC-BE1E893BEDE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6109067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A7A04F-C78E-2830-AE51-F9F6D568E9E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A873ED9D-4D2F-B804-7EFC-226496BE8AFF}"/>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F41D5FE-6BC3-82E1-F126-DDA98E3F2535}"/>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91E9A09-40DB-3C90-AE60-B6800C483A85}"/>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99853511-BB64-0F50-6D73-ED9024EDCE5D}"/>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2C8C800-86D9-5425-7922-04514637395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0767082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81E655-0645-20F5-A282-5804D3EFF750}"/>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A7A49EC-CC95-3534-2021-5D5AB581E314}"/>
              </a:ext>
            </a:extLst>
          </p:cNvPr>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0EA78DC-6AB6-C391-6F14-39D6BCA7BCD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B11A2051-C9C3-1389-F8E6-643B44475FB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4D682550-6AE2-72EF-646F-BC29645B9B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3238201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F0B682B-2CED-8309-F8D3-9AD5F67E5AD4}"/>
              </a:ext>
            </a:extLst>
          </p:cNvPr>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1C331169-908A-8037-29FB-579E3DE94463}"/>
              </a:ext>
            </a:extLst>
          </p:cNvPr>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0AB5B4-E318-C83D-7BDB-2F6AC03EF8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79FF14A4-9183-3C5B-0030-4723822EF37E}"/>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67772AA5-3A5A-298E-6374-FAC381AFC353}"/>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2434127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1_Title and Content" preserve="1" userDrawn="1">
  <p:cSld name="1_Title and Content">
    <p:spTree>
      <p:nvGrpSpPr>
        <p:cNvPr id="1" name="Shape 26"/>
        <p:cNvGrpSpPr/>
        <p:nvPr/>
      </p:nvGrpSpPr>
      <p:grpSpPr>
        <a:xfrm>
          <a:off x="0" y="0"/>
          <a:ext cx="0" cy="0"/>
          <a:chOff x="0" y="0"/>
          <a:chExt cx="0" cy="0"/>
        </a:xfrm>
      </p:grpSpPr>
      <p:sp>
        <p:nvSpPr>
          <p:cNvPr id="30" name="Google Shape;30;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6/7/2026</a:t>
            </a:fld>
            <a:endParaRPr lang="en-US"/>
          </a:p>
        </p:txBody>
      </p:sp>
      <p:sp>
        <p:nvSpPr>
          <p:cNvPr id="31" name="Google Shape;31;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2" name="Google Shape;32;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Tree>
    <p:extLst>
      <p:ext uri="{BB962C8B-B14F-4D97-AF65-F5344CB8AC3E}">
        <p14:creationId xmlns:p14="http://schemas.microsoft.com/office/powerpoint/2010/main" val="388936222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2_Title and Content" preserve="1" userDrawn="1">
  <p:cSld name="2_Title and Content">
    <p:spTree>
      <p:nvGrpSpPr>
        <p:cNvPr id="1" name="Shape 33"/>
        <p:cNvGrpSpPr/>
        <p:nvPr/>
      </p:nvGrpSpPr>
      <p:grpSpPr>
        <a:xfrm>
          <a:off x="0" y="0"/>
          <a:ext cx="0" cy="0"/>
          <a:chOff x="0" y="0"/>
          <a:chExt cx="0" cy="0"/>
        </a:xfrm>
      </p:grpSpPr>
      <p:sp>
        <p:nvSpPr>
          <p:cNvPr id="37" name="Google Shape;37;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6/7/2026</a:t>
            </a:fld>
            <a:endParaRPr lang="en-US"/>
          </a:p>
        </p:txBody>
      </p:sp>
      <p:sp>
        <p:nvSpPr>
          <p:cNvPr id="38" name="Google Shape;38;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9" name="Google Shape;39;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Tree>
    <p:extLst>
      <p:ext uri="{BB962C8B-B14F-4D97-AF65-F5344CB8AC3E}">
        <p14:creationId xmlns:p14="http://schemas.microsoft.com/office/powerpoint/2010/main" val="138242190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Comparison" preserve="1" userDrawn="1">
  <p:cSld name="Comparison">
    <p:spTree>
      <p:nvGrpSpPr>
        <p:cNvPr id="1" name="Shape 40"/>
        <p:cNvGrpSpPr/>
        <p:nvPr/>
      </p:nvGrpSpPr>
      <p:grpSpPr>
        <a:xfrm>
          <a:off x="0" y="0"/>
          <a:ext cx="0" cy="0"/>
          <a:chOff x="0" y="0"/>
          <a:chExt cx="0" cy="0"/>
        </a:xfrm>
      </p:grpSpPr>
      <p:sp>
        <p:nvSpPr>
          <p:cNvPr id="46" name="Google Shape;46;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7561B3B-9BA6-4C4D-8B30-45AEED0A188D}" type="datetimeFigureOut">
              <a:rPr lang="en-US" smtClean="0"/>
              <a:t>6/7/2026</a:t>
            </a:fld>
            <a:endParaRPr lang="en-US"/>
          </a:p>
        </p:txBody>
      </p:sp>
      <p:sp>
        <p:nvSpPr>
          <p:cNvPr id="47" name="Google Shape;47;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48" name="Google Shape;48;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4DADA5AD-FBF5-4393-A73C-EEA18769A2C6}" type="slidenum">
              <a:rPr lang="en-US" smtClean="0"/>
              <a:t>‹#›</a:t>
            </a:fld>
            <a:endParaRPr lang="en-US"/>
          </a:p>
        </p:txBody>
      </p:sp>
      <p:sp>
        <p:nvSpPr>
          <p:cNvPr id="11" name="Oval 10">
            <a:extLst>
              <a:ext uri="{FF2B5EF4-FFF2-40B4-BE49-F238E27FC236}">
                <a16:creationId xmlns:a16="http://schemas.microsoft.com/office/drawing/2014/main" id="{20C92834-F07F-4579-8623-1CF3469E4D08}"/>
              </a:ext>
            </a:extLst>
          </p:cNvPr>
          <p:cNvSpPr/>
          <p:nvPr userDrawn="1"/>
        </p:nvSpPr>
        <p:spPr>
          <a:xfrm>
            <a:off x="10907349" y="154887"/>
            <a:ext cx="1284651" cy="1284651"/>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2114184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matchingName="Title and Content" preserve="1" userDrawn="1">
  <p:cSld name="Title and Content">
    <p:spTree>
      <p:nvGrpSpPr>
        <p:cNvPr id="1" name="Shape 19"/>
        <p:cNvGrpSpPr/>
        <p:nvPr/>
      </p:nvGrpSpPr>
      <p:grpSpPr>
        <a:xfrm>
          <a:off x="0" y="0"/>
          <a:ext cx="0" cy="0"/>
          <a:chOff x="0" y="0"/>
          <a:chExt cx="0" cy="0"/>
        </a:xfrm>
      </p:grpSpPr>
      <p:sp>
        <p:nvSpPr>
          <p:cNvPr id="24" name="Google Shape;24;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25" name="Google Shape;25;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29520898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matchingName="1_Title and Content" preserve="1" userDrawn="1">
  <p:cSld name="3_Title and Content">
    <p:spTree>
      <p:nvGrpSpPr>
        <p:cNvPr id="1" name="Shape 26"/>
        <p:cNvGrpSpPr/>
        <p:nvPr/>
      </p:nvGrpSpPr>
      <p:grpSpPr>
        <a:xfrm>
          <a:off x="0" y="0"/>
          <a:ext cx="0" cy="0"/>
          <a:chOff x="0" y="0"/>
          <a:chExt cx="0" cy="0"/>
        </a:xfrm>
      </p:grpSpPr>
      <p:sp>
        <p:nvSpPr>
          <p:cNvPr id="30" name="Google Shape;30;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6/7/2026</a:t>
            </a:fld>
            <a:endParaRPr lang="en-US"/>
          </a:p>
        </p:txBody>
      </p:sp>
      <p:sp>
        <p:nvSpPr>
          <p:cNvPr id="31" name="Google Shape;31;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2" name="Google Shape;32;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383149558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1_Title and Content" preserve="1" userDrawn="1">
  <p:cSld name="3_Title and Content">
    <p:spTree>
      <p:nvGrpSpPr>
        <p:cNvPr id="1" name="Shape 26"/>
        <p:cNvGrpSpPr/>
        <p:nvPr/>
      </p:nvGrpSpPr>
      <p:grpSpPr>
        <a:xfrm>
          <a:off x="0" y="0"/>
          <a:ext cx="0" cy="0"/>
          <a:chOff x="0" y="0"/>
          <a:chExt cx="0" cy="0"/>
        </a:xfrm>
      </p:grpSpPr>
    </p:spTree>
    <p:extLst>
      <p:ext uri="{BB962C8B-B14F-4D97-AF65-F5344CB8AC3E}">
        <p14:creationId xmlns:p14="http://schemas.microsoft.com/office/powerpoint/2010/main" val="38018014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2_Title and Content" preserve="1" userDrawn="1">
  <p:cSld name="3_Title and Content">
    <p:spTree>
      <p:nvGrpSpPr>
        <p:cNvPr id="1" name="Shape 33"/>
        <p:cNvGrpSpPr/>
        <p:nvPr/>
      </p:nvGrpSpPr>
      <p:grpSpPr>
        <a:xfrm>
          <a:off x="0" y="0"/>
          <a:ext cx="0" cy="0"/>
          <a:chOff x="0" y="0"/>
          <a:chExt cx="0" cy="0"/>
        </a:xfrm>
      </p:grpSpPr>
      <p:sp>
        <p:nvSpPr>
          <p:cNvPr id="37" name="Google Shape;37;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E1C8935-5503-46B3-AA64-FDD06962785D}" type="datetimeFigureOut">
              <a:rPr lang="en-US" smtClean="0"/>
              <a:t>6/7/2026</a:t>
            </a:fld>
            <a:endParaRPr lang="en-US"/>
          </a:p>
        </p:txBody>
      </p:sp>
      <p:sp>
        <p:nvSpPr>
          <p:cNvPr id="38" name="Google Shape;38;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39" name="Google Shape;39;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9306B73E-E889-4101-943F-C932486AC50A}" type="slidenum">
              <a:rPr lang="en-US" smtClean="0"/>
              <a:t>‹#›</a:t>
            </a:fld>
            <a:endParaRPr lang="en-US"/>
          </a:p>
        </p:txBody>
      </p:sp>
    </p:spTree>
    <p:extLst>
      <p:ext uri="{BB962C8B-B14F-4D97-AF65-F5344CB8AC3E}">
        <p14:creationId xmlns:p14="http://schemas.microsoft.com/office/powerpoint/2010/main" val="15342832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matchingName="Title Slide" userDrawn="1">
  <p:cSld name="Title Slide">
    <p:spTree>
      <p:nvGrpSpPr>
        <p:cNvPr id="1" name="Shape 11"/>
        <p:cNvGrpSpPr/>
        <p:nvPr/>
      </p:nvGrpSpPr>
      <p:grpSpPr>
        <a:xfrm>
          <a:off x="0" y="0"/>
          <a:ext cx="0" cy="0"/>
          <a:chOff x="0" y="0"/>
          <a:chExt cx="0" cy="0"/>
        </a:xfrm>
      </p:grpSpPr>
      <p:sp>
        <p:nvSpPr>
          <p:cNvPr id="15" name="Google Shape;15;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54FBDB-570B-47DF-96E0-31EC931D5420}" type="datetimeFigureOut">
              <a:rPr lang="en-US" smtClean="0"/>
              <a:t>6/7/2026</a:t>
            </a:fld>
            <a:endParaRPr lang="en-US"/>
          </a:p>
        </p:txBody>
      </p:sp>
      <p:sp>
        <p:nvSpPr>
          <p:cNvPr id="16" name="Google Shape;16;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US"/>
          </a:p>
        </p:txBody>
      </p:sp>
      <p:sp>
        <p:nvSpPr>
          <p:cNvPr id="17" name="Google Shape;17;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7FA4BBA6-1016-4661-98DC-FB176A95F2CF}" type="slidenum">
              <a:rPr lang="en-US" smtClean="0"/>
              <a:t>‹#›</a:t>
            </a:fld>
            <a:endParaRPr lang="en-US"/>
          </a:p>
        </p:txBody>
      </p:sp>
      <p:sp>
        <p:nvSpPr>
          <p:cNvPr id="18" name="Google Shape;18;p7"/>
          <p:cNvSpPr/>
          <p:nvPr/>
        </p:nvSpPr>
        <p:spPr>
          <a:xfrm>
            <a:off x="2629361" y="1930595"/>
            <a:ext cx="852022" cy="852022"/>
          </a:xfrm>
          <a:prstGeom prst="ellipse">
            <a:avLst/>
          </a:prstGeom>
          <a:solidFill>
            <a:srgbClr val="FEE59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 name="Oval 1">
            <a:extLst>
              <a:ext uri="{FF2B5EF4-FFF2-40B4-BE49-F238E27FC236}">
                <a16:creationId xmlns:a16="http://schemas.microsoft.com/office/drawing/2014/main" id="{2C4CEE7A-CDA2-43A3-8345-F0F170370B1F}"/>
              </a:ext>
            </a:extLst>
          </p:cNvPr>
          <p:cNvSpPr/>
          <p:nvPr userDrawn="1"/>
        </p:nvSpPr>
        <p:spPr>
          <a:xfrm>
            <a:off x="10985862" y="91439"/>
            <a:ext cx="1423852" cy="1332412"/>
          </a:xfrm>
          <a:prstGeom prst="ellipse">
            <a:avLst/>
          </a:prstGeom>
          <a:solidFill>
            <a:srgbClr val="29AE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748019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C8653D-1AAC-2A58-3ED8-18031A87F3C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16BD241-6A3A-4798-111F-BD0C76BD175E}"/>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BC44FDC1-6AD3-B9C3-6DB1-1E5FEB5503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A4461ED2-F9BA-2E5C-B97E-D81C5EA90260}"/>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A00F9390-D8D5-69BE-78AD-4A13A2D0813C}"/>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5416926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2D43E7A-2ECD-0311-FA89-43B676DB7633}"/>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07CEAC-DD1A-2FAC-B529-DA682FAC4EED}"/>
              </a:ext>
            </a:extLst>
          </p:cNvPr>
          <p:cNvSpPr>
            <a:spLocks noGrp="1"/>
          </p:cNvSpPr>
          <p:nvPr>
            <p:ph idx="1"/>
          </p:nvPr>
        </p:nvSpPr>
        <p:spPr>
          <a:xfrm>
            <a:off x="838200" y="1825625"/>
            <a:ext cx="10515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C271071-C2B3-847B-4D82-B9109C1A9F6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C8D655E2-6FE4-366D-B391-675C9DC0F48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778A218D-9DF4-2948-83E4-8FC7CBD6C1DF}"/>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0871687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889154-3CEE-BCB0-278E-8BBFDE6D1811}"/>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87BB737-98C0-1325-6699-66221D5C7BD6}"/>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DF4A89A-FF0B-1EB3-B5D2-4E3B73A29ED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8DE735F0-81C8-CBD2-4EBC-FF3BE8A8A74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EA9017BC-0C3F-ABCD-4FE7-97F5465CF769}"/>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80668741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582C9C-6A91-82C2-5875-3EDD03A5011F}"/>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68D0BE9-BD01-0389-6B9F-1A36B8BD574B}"/>
              </a:ext>
            </a:extLst>
          </p:cNvPr>
          <p:cNvSpPr>
            <a:spLocks noGrp="1"/>
          </p:cNvSpPr>
          <p:nvPr>
            <p:ph sz="half" idx="1"/>
          </p:nvPr>
        </p:nvSpPr>
        <p:spPr>
          <a:xfrm>
            <a:off x="838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1A4798F-3D42-45CE-93EA-1807567BC9F1}"/>
              </a:ext>
            </a:extLst>
          </p:cNvPr>
          <p:cNvSpPr>
            <a:spLocks noGrp="1"/>
          </p:cNvSpPr>
          <p:nvPr>
            <p:ph sz="half" idx="2"/>
          </p:nvPr>
        </p:nvSpPr>
        <p:spPr>
          <a:xfrm>
            <a:off x="6172200" y="1825625"/>
            <a:ext cx="51816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8602E7C-EF32-E013-D266-615F3CE2546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4519819A-E46B-A265-39F9-AE62D8A5603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EB59B5CB-07CD-B25A-713D-A330999374C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92502723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3E91590-807E-9FB2-93BC-DB5CC94FC582}"/>
              </a:ext>
            </a:extLst>
          </p:cNvPr>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5C6A7BF-3BFE-CCE7-C295-754777F79473}"/>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0061596-6169-23AC-B9EA-AFD704A783DD}"/>
              </a:ext>
            </a:extLst>
          </p:cNvPr>
          <p:cNvSpPr>
            <a:spLocks noGrp="1"/>
          </p:cNvSpPr>
          <p:nvPr>
            <p:ph sz="half" idx="2"/>
          </p:nvPr>
        </p:nvSpPr>
        <p:spPr>
          <a:xfrm>
            <a:off x="839788" y="2505075"/>
            <a:ext cx="5157787"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2010E1EA-D636-C3CE-5F70-04E0923E59C0}"/>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2C54F5D-6AD9-6693-9015-5E02376802C3}"/>
              </a:ext>
            </a:extLst>
          </p:cNvPr>
          <p:cNvSpPr>
            <a:spLocks noGrp="1"/>
          </p:cNvSpPr>
          <p:nvPr>
            <p:ph sz="quarter" idx="4"/>
          </p:nvPr>
        </p:nvSpPr>
        <p:spPr>
          <a:xfrm>
            <a:off x="6172200" y="2505075"/>
            <a:ext cx="5183188"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DA709FF9-DBC2-3B14-9CD9-2FF0448E2E2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8" name="页脚占位符 7">
            <a:extLst>
              <a:ext uri="{FF2B5EF4-FFF2-40B4-BE49-F238E27FC236}">
                <a16:creationId xmlns:a16="http://schemas.microsoft.com/office/drawing/2014/main" id="{BB472B02-D717-F49F-B8E2-281EE4AF809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a:extLst>
              <a:ext uri="{FF2B5EF4-FFF2-40B4-BE49-F238E27FC236}">
                <a16:creationId xmlns:a16="http://schemas.microsoft.com/office/drawing/2014/main" id="{3EE019EC-E0E3-48E5-B089-695AF1113C74}"/>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8451221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8C049B-4035-8CF4-AE0A-D01DF1229CCF}"/>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7542121-0C07-CFC2-1FA2-98737B88E57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4" name="页脚占位符 3">
            <a:extLst>
              <a:ext uri="{FF2B5EF4-FFF2-40B4-BE49-F238E27FC236}">
                <a16:creationId xmlns:a16="http://schemas.microsoft.com/office/drawing/2014/main" id="{2DDC370A-8772-270E-AD98-4C1EBE69B04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a:extLst>
              <a:ext uri="{FF2B5EF4-FFF2-40B4-BE49-F238E27FC236}">
                <a16:creationId xmlns:a16="http://schemas.microsoft.com/office/drawing/2014/main" id="{7C3E068B-845C-5635-7997-8EE4E5E4D88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0571255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B9DCB2F-0E63-43C6-1C15-5B69F167C5AD}"/>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3" name="页脚占位符 2">
            <a:extLst>
              <a:ext uri="{FF2B5EF4-FFF2-40B4-BE49-F238E27FC236}">
                <a16:creationId xmlns:a16="http://schemas.microsoft.com/office/drawing/2014/main" id="{36F49A97-4B52-6698-29C9-2D5C833C9F36}"/>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a:extLst>
              <a:ext uri="{FF2B5EF4-FFF2-40B4-BE49-F238E27FC236}">
                <a16:creationId xmlns:a16="http://schemas.microsoft.com/office/drawing/2014/main" id="{EF99A02B-28DD-B88C-50F5-A74623BEF1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7656502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A6B9CD-039A-CC8D-E0CB-FD28E7A45C6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90893F2-6370-4A6A-690D-E337DE3DF1E0}"/>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EF17896-3A86-5246-57EB-7459876B53F0}"/>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89137CE-BA9F-AC6A-CEE9-C82603AD06B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5A8BCE36-605C-35F7-58EF-5E5E86D7DC5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897D35D-0690-A4F5-8EEC-BE1E893BEDE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22483618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A7A04F-C78E-2830-AE51-F9F6D568E9E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A873ED9D-4D2F-B804-7EFC-226496BE8AFF}"/>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F41D5FE-6BC3-82E1-F126-DDA98E3F2535}"/>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91E9A09-40DB-3C90-AE60-B6800C483A85}"/>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99853511-BB64-0F50-6D73-ED9024EDCE5D}"/>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2C8C800-86D9-5425-7922-04514637395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5577532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81E655-0645-20F5-A282-5804D3EFF750}"/>
              </a:ext>
            </a:extLst>
          </p:cNvPr>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A7A49EC-CC95-3534-2021-5D5AB581E314}"/>
              </a:ext>
            </a:extLst>
          </p:cNvPr>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0EA78DC-6AB6-C391-6F14-39D6BCA7BCD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B11A2051-C9C3-1389-F8E6-643B44475FB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4D682550-6AE2-72EF-646F-BC29645B9B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47492003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F0B682B-2CED-8309-F8D3-9AD5F67E5AD4}"/>
              </a:ext>
            </a:extLst>
          </p:cNvPr>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1C331169-908A-8037-29FB-579E3DE94463}"/>
              </a:ext>
            </a:extLst>
          </p:cNvPr>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0AB5B4-E318-C83D-7BDB-2F6AC03EF8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79FF14A4-9183-3C5B-0030-4723822EF37E}"/>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67772AA5-3A5A-298E-6374-FAC381AFC353}"/>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06852179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C8653D-1AAC-2A58-3ED8-18031A87F3CA}"/>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16BD241-6A3A-4798-111F-BD0C76BD17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BC44FDC1-6AD3-B9C3-6DB1-1E5FEB5503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A4461ED2-F9BA-2E5C-B97E-D81C5EA90260}"/>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A00F9390-D8D5-69BE-78AD-4A13A2D0813C}"/>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5962108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2D43E7A-2ECD-0311-FA89-43B676DB7633}"/>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07CEAC-DD1A-2FAC-B529-DA682FAC4EED}"/>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C271071-C2B3-847B-4D82-B9109C1A9F6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C8D655E2-6FE4-366D-B391-675C9DC0F48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778A218D-9DF4-2948-83E4-8FC7CBD6C1DF}"/>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379839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889154-3CEE-BCB0-278E-8BBFDE6D1811}"/>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87BB737-98C0-1325-6699-66221D5C7B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DF4A89A-FF0B-1EB3-B5D2-4E3B73A29ED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8DE735F0-81C8-CBD2-4EBC-FF3BE8A8A74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EA9017BC-0C3F-ABCD-4FE7-97F5465CF769}"/>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30343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582C9C-6A91-82C2-5875-3EDD03A5011F}"/>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68D0BE9-BD01-0389-6B9F-1A36B8BD574B}"/>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1A4798F-3D42-45CE-93EA-1807567BC9F1}"/>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8602E7C-EF32-E013-D266-615F3CE2546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4519819A-E46B-A265-39F9-AE62D8A5603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EB59B5CB-07CD-B25A-713D-A330999374C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3363463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3E91590-807E-9FB2-93BC-DB5CC94FC582}"/>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5C6A7BF-3BFE-CCE7-C295-754777F794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0061596-6169-23AC-B9EA-AFD704A783DD}"/>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2010E1EA-D636-C3CE-5F70-04E0923E59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2C54F5D-6AD9-6693-9015-5E02376802C3}"/>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DA709FF9-DBC2-3B14-9CD9-2FF0448E2E2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8" name="页脚占位符 7">
            <a:extLst>
              <a:ext uri="{FF2B5EF4-FFF2-40B4-BE49-F238E27FC236}">
                <a16:creationId xmlns:a16="http://schemas.microsoft.com/office/drawing/2014/main" id="{BB472B02-D717-F49F-B8E2-281EE4AF809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a:extLst>
              <a:ext uri="{FF2B5EF4-FFF2-40B4-BE49-F238E27FC236}">
                <a16:creationId xmlns:a16="http://schemas.microsoft.com/office/drawing/2014/main" id="{3EE019EC-E0E3-48E5-B089-695AF1113C74}"/>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8457811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8C049B-4035-8CF4-AE0A-D01DF1229CC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7542121-0C07-CFC2-1FA2-98737B88E57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4" name="页脚占位符 3">
            <a:extLst>
              <a:ext uri="{FF2B5EF4-FFF2-40B4-BE49-F238E27FC236}">
                <a16:creationId xmlns:a16="http://schemas.microsoft.com/office/drawing/2014/main" id="{2DDC370A-8772-270E-AD98-4C1EBE69B04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a:extLst>
              <a:ext uri="{FF2B5EF4-FFF2-40B4-BE49-F238E27FC236}">
                <a16:creationId xmlns:a16="http://schemas.microsoft.com/office/drawing/2014/main" id="{7C3E068B-845C-5635-7997-8EE4E5E4D88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5214848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B9DCB2F-0E63-43C6-1C15-5B69F167C5AD}"/>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3" name="页脚占位符 2">
            <a:extLst>
              <a:ext uri="{FF2B5EF4-FFF2-40B4-BE49-F238E27FC236}">
                <a16:creationId xmlns:a16="http://schemas.microsoft.com/office/drawing/2014/main" id="{36F49A97-4B52-6698-29C9-2D5C833C9F36}"/>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a:extLst>
              <a:ext uri="{FF2B5EF4-FFF2-40B4-BE49-F238E27FC236}">
                <a16:creationId xmlns:a16="http://schemas.microsoft.com/office/drawing/2014/main" id="{EF99A02B-28DD-B88C-50F5-A74623BEF1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62289691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A6B9CD-039A-CC8D-E0CB-FD28E7A45C6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90893F2-6370-4A6A-690D-E337DE3DF1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EF17896-3A86-5246-57EB-7459876B53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89137CE-BA9F-AC6A-CEE9-C82603AD06B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5A8BCE36-605C-35F7-58EF-5E5E86D7DC5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897D35D-0690-A4F5-8EEC-BE1E893BEDE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29266420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A7A04F-C78E-2830-AE51-F9F6D568E9E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A873ED9D-4D2F-B804-7EFC-226496BE8A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F41D5FE-6BC3-82E1-F126-DDA98E3F25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91E9A09-40DB-3C90-AE60-B6800C483A85}"/>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99853511-BB64-0F50-6D73-ED9024EDCE5D}"/>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2C8C800-86D9-5425-7922-04514637395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56954919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81E655-0645-20F5-A282-5804D3EFF75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A7A49EC-CC95-3534-2021-5D5AB581E314}"/>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0EA78DC-6AB6-C391-6F14-39D6BCA7BCD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B11A2051-C9C3-1389-F8E6-643B44475FB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4D682550-6AE2-72EF-646F-BC29645B9B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276237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F0B682B-2CED-8309-F8D3-9AD5F67E5AD4}"/>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1C331169-908A-8037-29FB-579E3DE94463}"/>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0AB5B4-E318-C83D-7BDB-2F6AC03EF8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79FF14A4-9183-3C5B-0030-4723822EF37E}"/>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67772AA5-3A5A-298E-6374-FAC381AFC353}"/>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07254062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21886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36225422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191472186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32119236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259371394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8935618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191755642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36075169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17940009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13123273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47C9D82-4541-49E7-A5F3-91E633D828EC}" type="datetimeFigureOut">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2026/6/7</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A060B2-762C-4B9A-8DFE-14D1103F064C}" type="slidenum">
              <a:rPr kumimoji="0" lang="zh-CN" altLang="en-US" sz="1200" b="0" i="0" u="none" strike="noStrike" kern="1200" cap="none" spc="0" normalizeH="0" baseline="0" noProof="0" smtClean="0">
                <a:ln>
                  <a:noFill/>
                </a:ln>
                <a:solidFill>
                  <a:prstClr val="black">
                    <a:tint val="75000"/>
                  </a:prstClr>
                </a:solidFill>
                <a:effectLst/>
                <a:uLnTx/>
                <a:uFillTx/>
                <a:latin typeface="字魂27号-布丁体" panose="020F0502020204030204"/>
                <a:ea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prstClr val="black">
                  <a:tint val="75000"/>
                </a:prstClr>
              </a:solidFill>
              <a:effectLst/>
              <a:uLnTx/>
              <a:uFillTx/>
              <a:latin typeface="字魂27号-布丁体" panose="020F0502020204030204"/>
              <a:ea typeface="字魂27号-布丁体"/>
              <a:cs typeface="+mn-cs"/>
            </a:endParaRPr>
          </a:p>
        </p:txBody>
      </p:sp>
    </p:spTree>
    <p:extLst>
      <p:ext uri="{BB962C8B-B14F-4D97-AF65-F5344CB8AC3E}">
        <p14:creationId xmlns:p14="http://schemas.microsoft.com/office/powerpoint/2010/main" val="354519083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C8653D-1AAC-2A58-3ED8-18031A87F3CA}"/>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16BD241-6A3A-4798-111F-BD0C76BD17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BC44FDC1-6AD3-B9C3-6DB1-1E5FEB5503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A4461ED2-F9BA-2E5C-B97E-D81C5EA90260}"/>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A00F9390-D8D5-69BE-78AD-4A13A2D0813C}"/>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628478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2D43E7A-2ECD-0311-FA89-43B676DB7633}"/>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07CEAC-DD1A-2FAC-B529-DA682FAC4EED}"/>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C271071-C2B3-847B-4D82-B9109C1A9F6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C8D655E2-6FE4-366D-B391-675C9DC0F48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778A218D-9DF4-2948-83E4-8FC7CBD6C1DF}"/>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0745484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889154-3CEE-BCB0-278E-8BBFDE6D1811}"/>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87BB737-98C0-1325-6699-66221D5C7B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DF4A89A-FF0B-1EB3-B5D2-4E3B73A29ED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8DE735F0-81C8-CBD2-4EBC-FF3BE8A8A74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EA9017BC-0C3F-ABCD-4FE7-97F5465CF769}"/>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243835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582C9C-6A91-82C2-5875-3EDD03A5011F}"/>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68D0BE9-BD01-0389-6B9F-1A36B8BD574B}"/>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1A4798F-3D42-45CE-93EA-1807567BC9F1}"/>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8602E7C-EF32-E013-D266-615F3CE2546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4519819A-E46B-A265-39F9-AE62D8A5603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EB59B5CB-07CD-B25A-713D-A330999374C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48855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3E91590-807E-9FB2-93BC-DB5CC94FC582}"/>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5C6A7BF-3BFE-CCE7-C295-754777F794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0061596-6169-23AC-B9EA-AFD704A783DD}"/>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2010E1EA-D636-C3CE-5F70-04E0923E59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2C54F5D-6AD9-6693-9015-5E02376802C3}"/>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DA709FF9-DBC2-3B14-9CD9-2FF0448E2E2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8" name="页脚占位符 7">
            <a:extLst>
              <a:ext uri="{FF2B5EF4-FFF2-40B4-BE49-F238E27FC236}">
                <a16:creationId xmlns:a16="http://schemas.microsoft.com/office/drawing/2014/main" id="{BB472B02-D717-F49F-B8E2-281EE4AF809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a:extLst>
              <a:ext uri="{FF2B5EF4-FFF2-40B4-BE49-F238E27FC236}">
                <a16:creationId xmlns:a16="http://schemas.microsoft.com/office/drawing/2014/main" id="{3EE019EC-E0E3-48E5-B089-695AF1113C74}"/>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3641066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8C049B-4035-8CF4-AE0A-D01DF1229CC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7542121-0C07-CFC2-1FA2-98737B88E57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4" name="页脚占位符 3">
            <a:extLst>
              <a:ext uri="{FF2B5EF4-FFF2-40B4-BE49-F238E27FC236}">
                <a16:creationId xmlns:a16="http://schemas.microsoft.com/office/drawing/2014/main" id="{2DDC370A-8772-270E-AD98-4C1EBE69B04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a:extLst>
              <a:ext uri="{FF2B5EF4-FFF2-40B4-BE49-F238E27FC236}">
                <a16:creationId xmlns:a16="http://schemas.microsoft.com/office/drawing/2014/main" id="{7C3E068B-845C-5635-7997-8EE4E5E4D88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1064608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B9DCB2F-0E63-43C6-1C15-5B69F167C5AD}"/>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3" name="页脚占位符 2">
            <a:extLst>
              <a:ext uri="{FF2B5EF4-FFF2-40B4-BE49-F238E27FC236}">
                <a16:creationId xmlns:a16="http://schemas.microsoft.com/office/drawing/2014/main" id="{36F49A97-4B52-6698-29C9-2D5C833C9F36}"/>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a:extLst>
              <a:ext uri="{FF2B5EF4-FFF2-40B4-BE49-F238E27FC236}">
                <a16:creationId xmlns:a16="http://schemas.microsoft.com/office/drawing/2014/main" id="{EF99A02B-28DD-B88C-50F5-A74623BEF1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43856065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A6B9CD-039A-CC8D-E0CB-FD28E7A45C6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90893F2-6370-4A6A-690D-E337DE3DF1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EF17896-3A86-5246-57EB-7459876B53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89137CE-BA9F-AC6A-CEE9-C82603AD06B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5A8BCE36-605C-35F7-58EF-5E5E86D7DC5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897D35D-0690-A4F5-8EEC-BE1E893BEDE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5447283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A7A04F-C78E-2830-AE51-F9F6D568E9E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A873ED9D-4D2F-B804-7EFC-226496BE8A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F41D5FE-6BC3-82E1-F126-DDA98E3F25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91E9A09-40DB-3C90-AE60-B6800C483A85}"/>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99853511-BB64-0F50-6D73-ED9024EDCE5D}"/>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2C8C800-86D9-5425-7922-04514637395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4487079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81E655-0645-20F5-A282-5804D3EFF75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A7A49EC-CC95-3534-2021-5D5AB581E314}"/>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0EA78DC-6AB6-C391-6F14-39D6BCA7BCD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B11A2051-C9C3-1389-F8E6-643B44475FB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4D682550-6AE2-72EF-646F-BC29645B9B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28836666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F0B682B-2CED-8309-F8D3-9AD5F67E5AD4}"/>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1C331169-908A-8037-29FB-579E3DE94463}"/>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0AB5B4-E318-C83D-7BDB-2F6AC03EF8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79FF14A4-9183-3C5B-0030-4723822EF37E}"/>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67772AA5-3A5A-298E-6374-FAC381AFC353}"/>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9593459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C8653D-1AAC-2A58-3ED8-18031A87F3CA}"/>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16BD241-6A3A-4798-111F-BD0C76BD17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BC44FDC1-6AD3-B9C3-6DB1-1E5FEB5503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A4461ED2-F9BA-2E5C-B97E-D81C5EA90260}"/>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A00F9390-D8D5-69BE-78AD-4A13A2D0813C}"/>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9251660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2D43E7A-2ECD-0311-FA89-43B676DB7633}"/>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07CEAC-DD1A-2FAC-B529-DA682FAC4EED}"/>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C271071-C2B3-847B-4D82-B9109C1A9F6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C8D655E2-6FE4-366D-B391-675C9DC0F48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778A218D-9DF4-2948-83E4-8FC7CBD6C1DF}"/>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411304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889154-3CEE-BCB0-278E-8BBFDE6D1811}"/>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87BB737-98C0-1325-6699-66221D5C7B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DF4A89A-FF0B-1EB3-B5D2-4E3B73A29ED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8DE735F0-81C8-CBD2-4EBC-FF3BE8A8A74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EA9017BC-0C3F-ABCD-4FE7-97F5465CF769}"/>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5242920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582C9C-6A91-82C2-5875-3EDD03A5011F}"/>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68D0BE9-BD01-0389-6B9F-1A36B8BD574B}"/>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1A4798F-3D42-45CE-93EA-1807567BC9F1}"/>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8602E7C-EF32-E013-D266-615F3CE2546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4519819A-E46B-A265-39F9-AE62D8A5603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EB59B5CB-07CD-B25A-713D-A330999374C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1114862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3E91590-807E-9FB2-93BC-DB5CC94FC582}"/>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5C6A7BF-3BFE-CCE7-C295-754777F794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0061596-6169-23AC-B9EA-AFD704A783DD}"/>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2010E1EA-D636-C3CE-5F70-04E0923E59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2C54F5D-6AD9-6693-9015-5E02376802C3}"/>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DA709FF9-DBC2-3B14-9CD9-2FF0448E2E2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8" name="页脚占位符 7">
            <a:extLst>
              <a:ext uri="{FF2B5EF4-FFF2-40B4-BE49-F238E27FC236}">
                <a16:creationId xmlns:a16="http://schemas.microsoft.com/office/drawing/2014/main" id="{BB472B02-D717-F49F-B8E2-281EE4AF809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a:extLst>
              <a:ext uri="{FF2B5EF4-FFF2-40B4-BE49-F238E27FC236}">
                <a16:creationId xmlns:a16="http://schemas.microsoft.com/office/drawing/2014/main" id="{3EE019EC-E0E3-48E5-B089-695AF1113C74}"/>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9553143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8C049B-4035-8CF4-AE0A-D01DF1229CC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7542121-0C07-CFC2-1FA2-98737B88E57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4" name="页脚占位符 3">
            <a:extLst>
              <a:ext uri="{FF2B5EF4-FFF2-40B4-BE49-F238E27FC236}">
                <a16:creationId xmlns:a16="http://schemas.microsoft.com/office/drawing/2014/main" id="{2DDC370A-8772-270E-AD98-4C1EBE69B04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a:extLst>
              <a:ext uri="{FF2B5EF4-FFF2-40B4-BE49-F238E27FC236}">
                <a16:creationId xmlns:a16="http://schemas.microsoft.com/office/drawing/2014/main" id="{7C3E068B-845C-5635-7997-8EE4E5E4D88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0664540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B9DCB2F-0E63-43C6-1C15-5B69F167C5AD}"/>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3" name="页脚占位符 2">
            <a:extLst>
              <a:ext uri="{FF2B5EF4-FFF2-40B4-BE49-F238E27FC236}">
                <a16:creationId xmlns:a16="http://schemas.microsoft.com/office/drawing/2014/main" id="{36F49A97-4B52-6698-29C9-2D5C833C9F36}"/>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a:extLst>
              <a:ext uri="{FF2B5EF4-FFF2-40B4-BE49-F238E27FC236}">
                <a16:creationId xmlns:a16="http://schemas.microsoft.com/office/drawing/2014/main" id="{EF99A02B-28DD-B88C-50F5-A74623BEF1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6149043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A6B9CD-039A-CC8D-E0CB-FD28E7A45C6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90893F2-6370-4A6A-690D-E337DE3DF1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EF17896-3A86-5246-57EB-7459876B53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89137CE-BA9F-AC6A-CEE9-C82603AD06B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5A8BCE36-605C-35F7-58EF-5E5E86D7DC5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897D35D-0690-A4F5-8EEC-BE1E893BEDE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4388623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A7A04F-C78E-2830-AE51-F9F6D568E9E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A873ED9D-4D2F-B804-7EFC-226496BE8A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F41D5FE-6BC3-82E1-F126-DDA98E3F25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91E9A09-40DB-3C90-AE60-B6800C483A85}"/>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99853511-BB64-0F50-6D73-ED9024EDCE5D}"/>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2C8C800-86D9-5425-7922-04514637395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8698417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81E655-0645-20F5-A282-5804D3EFF75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A7A49EC-CC95-3534-2021-5D5AB581E314}"/>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0EA78DC-6AB6-C391-6F14-39D6BCA7BCD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B11A2051-C9C3-1389-F8E6-643B44475FB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4D682550-6AE2-72EF-646F-BC29645B9B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33646543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F0B682B-2CED-8309-F8D3-9AD5F67E5AD4}"/>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1C331169-908A-8037-29FB-579E3DE94463}"/>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0AB5B4-E318-C83D-7BDB-2F6AC03EF8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79FF14A4-9183-3C5B-0030-4723822EF37E}"/>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67772AA5-3A5A-298E-6374-FAC381AFC353}"/>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8155290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C8653D-1AAC-2A58-3ED8-18031A87F3CA}"/>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16BD241-6A3A-4798-111F-BD0C76BD17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BC44FDC1-6AD3-B9C3-6DB1-1E5FEB5503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A4461ED2-F9BA-2E5C-B97E-D81C5EA90260}"/>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A00F9390-D8D5-69BE-78AD-4A13A2D0813C}"/>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9635697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2D43E7A-2ECD-0311-FA89-43B676DB7633}"/>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07CEAC-DD1A-2FAC-B529-DA682FAC4EED}"/>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C271071-C2B3-847B-4D82-B9109C1A9F6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C8D655E2-6FE4-366D-B391-675C9DC0F48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778A218D-9DF4-2948-83E4-8FC7CBD6C1DF}"/>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2441801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889154-3CEE-BCB0-278E-8BBFDE6D1811}"/>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87BB737-98C0-1325-6699-66221D5C7B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DF4A89A-FF0B-1EB3-B5D2-4E3B73A29ED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8DE735F0-81C8-CBD2-4EBC-FF3BE8A8A749}"/>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EA9017BC-0C3F-ABCD-4FE7-97F5465CF769}"/>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72496127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582C9C-6A91-82C2-5875-3EDD03A5011F}"/>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68D0BE9-BD01-0389-6B9F-1A36B8BD574B}"/>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1A4798F-3D42-45CE-93EA-1807567BC9F1}"/>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8602E7C-EF32-E013-D266-615F3CE2546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4519819A-E46B-A265-39F9-AE62D8A5603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EB59B5CB-07CD-B25A-713D-A330999374C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9012874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3E91590-807E-9FB2-93BC-DB5CC94FC582}"/>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5C6A7BF-3BFE-CCE7-C295-754777F794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0061596-6169-23AC-B9EA-AFD704A783DD}"/>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2010E1EA-D636-C3CE-5F70-04E0923E59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2C54F5D-6AD9-6693-9015-5E02376802C3}"/>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DA709FF9-DBC2-3B14-9CD9-2FF0448E2E2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8" name="页脚占位符 7">
            <a:extLst>
              <a:ext uri="{FF2B5EF4-FFF2-40B4-BE49-F238E27FC236}">
                <a16:creationId xmlns:a16="http://schemas.microsoft.com/office/drawing/2014/main" id="{BB472B02-D717-F49F-B8E2-281EE4AF809F}"/>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a:extLst>
              <a:ext uri="{FF2B5EF4-FFF2-40B4-BE49-F238E27FC236}">
                <a16:creationId xmlns:a16="http://schemas.microsoft.com/office/drawing/2014/main" id="{3EE019EC-E0E3-48E5-B089-695AF1113C74}"/>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12716265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8C049B-4035-8CF4-AE0A-D01DF1229CC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7542121-0C07-CFC2-1FA2-98737B88E576}"/>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4" name="页脚占位符 3">
            <a:extLst>
              <a:ext uri="{FF2B5EF4-FFF2-40B4-BE49-F238E27FC236}">
                <a16:creationId xmlns:a16="http://schemas.microsoft.com/office/drawing/2014/main" id="{2DDC370A-8772-270E-AD98-4C1EBE69B04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a:extLst>
              <a:ext uri="{FF2B5EF4-FFF2-40B4-BE49-F238E27FC236}">
                <a16:creationId xmlns:a16="http://schemas.microsoft.com/office/drawing/2014/main" id="{7C3E068B-845C-5635-7997-8EE4E5E4D88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8780031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B9DCB2F-0E63-43C6-1C15-5B69F167C5AD}"/>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3" name="页脚占位符 2">
            <a:extLst>
              <a:ext uri="{FF2B5EF4-FFF2-40B4-BE49-F238E27FC236}">
                <a16:creationId xmlns:a16="http://schemas.microsoft.com/office/drawing/2014/main" id="{36F49A97-4B52-6698-29C9-2D5C833C9F36}"/>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a:extLst>
              <a:ext uri="{FF2B5EF4-FFF2-40B4-BE49-F238E27FC236}">
                <a16:creationId xmlns:a16="http://schemas.microsoft.com/office/drawing/2014/main" id="{EF99A02B-28DD-B88C-50F5-A74623BEF1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411370374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A6B9CD-039A-CC8D-E0CB-FD28E7A45C6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90893F2-6370-4A6A-690D-E337DE3DF1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EF17896-3A86-5246-57EB-7459876B53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89137CE-BA9F-AC6A-CEE9-C82603AD06B0}"/>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5A8BCE36-605C-35F7-58EF-5E5E86D7DC5A}"/>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897D35D-0690-A4F5-8EEC-BE1E893BEDE8}"/>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6277242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A7A04F-C78E-2830-AE51-F9F6D568E9E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A873ED9D-4D2F-B804-7EFC-226496BE8A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F41D5FE-6BC3-82E1-F126-DDA98E3F25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91E9A09-40DB-3C90-AE60-B6800C483A85}"/>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6" name="页脚占位符 5">
            <a:extLst>
              <a:ext uri="{FF2B5EF4-FFF2-40B4-BE49-F238E27FC236}">
                <a16:creationId xmlns:a16="http://schemas.microsoft.com/office/drawing/2014/main" id="{99853511-BB64-0F50-6D73-ED9024EDCE5D}"/>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a:extLst>
              <a:ext uri="{FF2B5EF4-FFF2-40B4-BE49-F238E27FC236}">
                <a16:creationId xmlns:a16="http://schemas.microsoft.com/office/drawing/2014/main" id="{52C8C800-86D9-5425-7922-045146373956}"/>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78355668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81E655-0645-20F5-A282-5804D3EFF75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A7A49EC-CC95-3534-2021-5D5AB581E314}"/>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0EA78DC-6AB6-C391-6F14-39D6BCA7BCD9}"/>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B11A2051-C9C3-1389-F8E6-643B44475FB8}"/>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4D682550-6AE2-72EF-646F-BC29645B9B1A}"/>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8849952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F0B682B-2CED-8309-F8D3-9AD5F67E5AD4}"/>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1C331169-908A-8037-29FB-579E3DE94463}"/>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0AB5B4-E318-C83D-7BDB-2F6AC03EF818}"/>
              </a:ext>
            </a:extLst>
          </p:cNvPr>
          <p:cNvSpPr>
            <a:spLocks noGrp="1"/>
          </p:cNvSpPr>
          <p:nvPr>
            <p:ph type="dt" sz="half" idx="10"/>
          </p:nvPr>
        </p:nvSpPr>
        <p:spPr>
          <a:xfrm>
            <a:off x="838200" y="6356350"/>
            <a:ext cx="2743200" cy="365125"/>
          </a:xfrm>
          <a:prstGeom prst="rect">
            <a:avLst/>
          </a:prstGeom>
        </p:spPr>
        <p:txBody>
          <a:bodyPr/>
          <a:lstStyle/>
          <a:p>
            <a:fld id="{3DFE48A3-FBB0-4D53-AD96-BBA31C39C62D}" type="datetimeFigureOut">
              <a:rPr lang="zh-CN" altLang="en-US" smtClean="0"/>
              <a:t>2026/6/7</a:t>
            </a:fld>
            <a:endParaRPr lang="zh-CN" altLang="en-US"/>
          </a:p>
        </p:txBody>
      </p:sp>
      <p:sp>
        <p:nvSpPr>
          <p:cNvPr id="5" name="页脚占位符 4">
            <a:extLst>
              <a:ext uri="{FF2B5EF4-FFF2-40B4-BE49-F238E27FC236}">
                <a16:creationId xmlns:a16="http://schemas.microsoft.com/office/drawing/2014/main" id="{79FF14A4-9183-3C5B-0030-4723822EF37E}"/>
              </a:ext>
            </a:extLst>
          </p:cNvPr>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a:extLst>
              <a:ext uri="{FF2B5EF4-FFF2-40B4-BE49-F238E27FC236}">
                <a16:creationId xmlns:a16="http://schemas.microsoft.com/office/drawing/2014/main" id="{67772AA5-3A5A-298E-6374-FAC381AFC353}"/>
              </a:ext>
            </a:extLst>
          </p:cNvPr>
          <p:cNvSpPr>
            <a:spLocks noGrp="1"/>
          </p:cNvSpPr>
          <p:nvPr>
            <p:ph type="sldNum" sz="quarter" idx="12"/>
          </p:nvPr>
        </p:nvSpPr>
        <p:spPr>
          <a:xfrm>
            <a:off x="8610600" y="6356350"/>
            <a:ext cx="2743200" cy="365125"/>
          </a:xfrm>
          <a:prstGeom prst="rect">
            <a:avLst/>
          </a:prstGeom>
        </p:spPr>
        <p:txBody>
          <a:bodyPr/>
          <a:lstStyle/>
          <a:p>
            <a:fld id="{1DB713A8-A7D8-4655-9856-7687D49ACF6C}" type="slidenum">
              <a:rPr lang="zh-CN" altLang="en-US" smtClean="0"/>
              <a:t>‹#›</a:t>
            </a:fld>
            <a:endParaRPr lang="zh-CN" altLang="en-US"/>
          </a:p>
        </p:txBody>
      </p:sp>
    </p:spTree>
    <p:extLst>
      <p:ext uri="{BB962C8B-B14F-4D97-AF65-F5344CB8AC3E}">
        <p14:creationId xmlns:p14="http://schemas.microsoft.com/office/powerpoint/2010/main" val="319639277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11094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00169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7"/>
            <a:ext cx="9144000" cy="1655763"/>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599287278"/>
      </p:ext>
    </p:extLst>
  </p:cSld>
  <p:clrMapOvr>
    <a:masterClrMapping/>
  </p:clrMapOvr>
  <p:transition spd="slow">
    <p:randomBar dir="vert"/>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4351339"/>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574722427"/>
      </p:ext>
    </p:extLst>
  </p:cSld>
  <p:clrMapOvr>
    <a:masterClrMapping/>
  </p:clrMapOvr>
  <p:transition spd="slow">
    <p:randomBar dir="vert"/>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a:prstGeom prst="rect">
            <a:avLst/>
          </a:prstGeo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2036749610"/>
      </p:ext>
    </p:extLst>
  </p:cSld>
  <p:clrMapOvr>
    <a:masterClrMapping/>
  </p:clrMapOvr>
  <p:transition spd="slow">
    <p:randomBar dir="vert"/>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9"/>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9"/>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3756026557"/>
      </p:ext>
    </p:extLst>
  </p:cSld>
  <p:clrMapOvr>
    <a:masterClrMapping/>
  </p:clrMapOvr>
  <p:transition spd="slow">
    <p:randomBar dir="vert"/>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8" name="Footer Placeholder 7"/>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1339239471"/>
      </p:ext>
    </p:extLst>
  </p:cSld>
  <p:clrMapOvr>
    <a:masterClrMapping/>
  </p:clrMapOvr>
  <p:transition spd="slow">
    <p:randomBar dir="vert"/>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4" name="Footer Placeholder 3"/>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970318133"/>
      </p:ext>
    </p:extLst>
  </p:cSld>
  <p:clrMapOvr>
    <a:masterClrMapping/>
  </p:clrMapOvr>
  <p:transition spd="slow">
    <p:randomBar dir="vert"/>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3" name="Footer Placeholder 2"/>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3837895727"/>
      </p:ext>
    </p:extLst>
  </p:cSld>
  <p:clrMapOvr>
    <a:masterClrMapping/>
  </p:clrMapOvr>
  <p:transition spd="slow">
    <p:randomBar dir="vert"/>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1"/>
            <a:ext cx="393223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116745545"/>
      </p:ext>
    </p:extLst>
  </p:cSld>
  <p:clrMapOvr>
    <a:masterClrMapping/>
  </p:clrMapOvr>
  <p:transition spd="slow">
    <p:randomBar dir="vert"/>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6"/>
            <a:ext cx="6172200" cy="4873625"/>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p:cNvSpPr>
            <a:spLocks noGrp="1"/>
          </p:cNvSpPr>
          <p:nvPr>
            <p:ph type="body" sz="half" idx="2"/>
          </p:nvPr>
        </p:nvSpPr>
        <p:spPr>
          <a:xfrm>
            <a:off x="839788" y="2057401"/>
            <a:ext cx="393223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226180083"/>
      </p:ext>
    </p:extLst>
  </p:cSld>
  <p:clrMapOvr>
    <a:masterClrMapping/>
  </p:clrMapOvr>
  <p:transition spd="slow">
    <p:randomBar dir="vert"/>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838200" y="1825625"/>
            <a:ext cx="10515600" cy="4351339"/>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1910586483"/>
      </p:ext>
    </p:extLst>
  </p:cSld>
  <p:clrMapOvr>
    <a:masterClrMapping/>
  </p:clrMapOvr>
  <p:transition spd="slow">
    <p:randomBar dir="vert"/>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6"/>
            <a:ext cx="2628900" cy="5811839"/>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6"/>
            <a:ext cx="7734300" cy="5811839"/>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3EA5637-8248-44CC-BE7F-C07E1DC149D6}" type="datetimeFigureOut">
              <a:rPr lang="en-GB" smtClean="0"/>
              <a:t>07/06/2026</a:t>
            </a:fld>
            <a:endParaRPr lang="en-GB"/>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AC4D1355-AEF3-478D-8285-0579408755DB}" type="slidenum">
              <a:rPr lang="en-GB" smtClean="0"/>
              <a:t>‹#›</a:t>
            </a:fld>
            <a:endParaRPr lang="en-GB"/>
          </a:p>
        </p:txBody>
      </p:sp>
    </p:spTree>
    <p:extLst>
      <p:ext uri="{BB962C8B-B14F-4D97-AF65-F5344CB8AC3E}">
        <p14:creationId xmlns:p14="http://schemas.microsoft.com/office/powerpoint/2010/main" val="292496963"/>
      </p:ext>
    </p:extLst>
  </p:cSld>
  <p:clrMapOvr>
    <a:masterClrMapping/>
  </p:clrMapOvr>
  <p:transition spd="slow">
    <p:randomBar dir="vert"/>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74652-335E-479C-827D-F30C70914BF0}"/>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BF404D0-8047-4708-97F1-7055D649BB3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EF597F2-5935-4033-8247-66A1C3F06853}"/>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5" name="Footer Placeholder 4">
            <a:extLst>
              <a:ext uri="{FF2B5EF4-FFF2-40B4-BE49-F238E27FC236}">
                <a16:creationId xmlns:a16="http://schemas.microsoft.com/office/drawing/2014/main" id="{D84BEBD7-D6D7-49D7-B2F3-4A49A4334723}"/>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7F9B837-DC7B-445B-A3CB-BEC8790163EF}"/>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25162933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81AF6-D32C-4FB6-8536-653067BA6625}"/>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B199241-C1A3-4967-956B-24A124B6B70C}"/>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8848E1-0D67-4156-AD39-3D6BA8AFDE8F}"/>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5" name="Footer Placeholder 4">
            <a:extLst>
              <a:ext uri="{FF2B5EF4-FFF2-40B4-BE49-F238E27FC236}">
                <a16:creationId xmlns:a16="http://schemas.microsoft.com/office/drawing/2014/main" id="{1B6DBD2E-322A-4A3A-A44E-BB6B6811D7A6}"/>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0227C06-E39C-4320-950A-6A7666CC4C8E}"/>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77531381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2795C-9C2A-4867-9D5E-66579D6C52BA}"/>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4E32E91-2DB4-48AF-A3E5-0F1981EC3B41}"/>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A23EE7-0B29-498C-B68F-82EAA212A369}"/>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5" name="Footer Placeholder 4">
            <a:extLst>
              <a:ext uri="{FF2B5EF4-FFF2-40B4-BE49-F238E27FC236}">
                <a16:creationId xmlns:a16="http://schemas.microsoft.com/office/drawing/2014/main" id="{5431081A-D6B1-4403-9083-DACA50C91D2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7CB0FEA-ED50-4101-9857-10A4C3A89A0E}"/>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341459399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8F9B1-EB80-4F5F-ABE8-443AE5772D81}"/>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38DA4F77-E909-4FF9-B6DF-C05F6FC35057}"/>
              </a:ext>
            </a:extLst>
          </p:cNvPr>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2E87D7-3621-4C27-A57A-D2A0A1FD4330}"/>
              </a:ext>
            </a:extLst>
          </p:cNvPr>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823C1DF-6F30-4879-80E7-15BEBD4FF2B1}"/>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6" name="Footer Placeholder 5">
            <a:extLst>
              <a:ext uri="{FF2B5EF4-FFF2-40B4-BE49-F238E27FC236}">
                <a16:creationId xmlns:a16="http://schemas.microsoft.com/office/drawing/2014/main" id="{0C028261-FF27-4609-A078-F00343C455AA}"/>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3C81E30-E8FD-4449-AC1B-655C4D1FF4B1}"/>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105679158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47824-8421-44BE-87E9-EB5AE448D019}"/>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7DC0A88-9894-4A27-BB3F-9A6B91BEB93C}"/>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232F0A-34A9-4896-9607-B95D1D7E7908}"/>
              </a:ext>
            </a:extLst>
          </p:cNvPr>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06BB0D2-C263-40D6-A126-3721B0CEA8C2}"/>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0AEA8E-B010-498E-A355-971EB77C2F74}"/>
              </a:ext>
            </a:extLst>
          </p:cNvPr>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06D1BB1-32EF-4599-BB4D-F79EDB389B6C}"/>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8" name="Footer Placeholder 7">
            <a:extLst>
              <a:ext uri="{FF2B5EF4-FFF2-40B4-BE49-F238E27FC236}">
                <a16:creationId xmlns:a16="http://schemas.microsoft.com/office/drawing/2014/main" id="{45B4959C-E1FD-4689-93DF-AFBCF1DB607A}"/>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F6C5F489-BE8B-4AAF-8277-5E6F4014FBFB}"/>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670158584"/>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34E5F-9A45-46BB-93AE-CECCADA20BCF}"/>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8FEB94B-BB27-4998-90F5-D52BA3A2050A}"/>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4" name="Footer Placeholder 3">
            <a:extLst>
              <a:ext uri="{FF2B5EF4-FFF2-40B4-BE49-F238E27FC236}">
                <a16:creationId xmlns:a16="http://schemas.microsoft.com/office/drawing/2014/main" id="{44D3C394-DEA9-4F49-85E2-70EF09BEDB6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9710026C-9279-4895-BCD0-09980CEFB121}"/>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246098545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3BB83E-EE55-41B8-8D6D-0BFB22357426}"/>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3" name="Footer Placeholder 2">
            <a:extLst>
              <a:ext uri="{FF2B5EF4-FFF2-40B4-BE49-F238E27FC236}">
                <a16:creationId xmlns:a16="http://schemas.microsoft.com/office/drawing/2014/main" id="{03BDF2B3-A15D-4B29-A678-F767F52128B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0781A85-6151-49C9-B2EE-E206D4E77450}"/>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150005413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EFBAF-499C-4852-A8D9-436743CF7F52}"/>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C7DB60-F3C5-458F-8163-F44FB2374A01}"/>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3C7690-9131-4292-B543-D62BACB16146}"/>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ECCC2E-0F66-4D21-A042-2C93F6924E34}"/>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6" name="Footer Placeholder 5">
            <a:extLst>
              <a:ext uri="{FF2B5EF4-FFF2-40B4-BE49-F238E27FC236}">
                <a16:creationId xmlns:a16="http://schemas.microsoft.com/office/drawing/2014/main" id="{8475FBD2-9A8F-4E02-9FC4-5819B09DFC4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38A5A06-3387-4011-9024-07EC8AB9A9ED}"/>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222823493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5B32-DC11-4ED7-AC00-E1B50F07B64C}"/>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809A1BF-9060-4870-BC88-4F8CF9BFFFE8}"/>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C84C31E-1A0D-415D-902F-F1D1F6CBAEC1}"/>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E52E3-7863-4446-893D-43EF6E39099D}"/>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6" name="Footer Placeholder 5">
            <a:extLst>
              <a:ext uri="{FF2B5EF4-FFF2-40B4-BE49-F238E27FC236}">
                <a16:creationId xmlns:a16="http://schemas.microsoft.com/office/drawing/2014/main" id="{946F987B-276B-4BAC-88C9-9BCCE03C9ED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320D75C-DBD5-40B5-A174-CE11C6DD1C51}"/>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36256462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B0080-3D14-46A9-B593-799C4D000096}"/>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46BDBD-F820-4E2B-B190-7F57C3DF190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FF6411-76AA-4491-A5DC-87319F8CF9C3}"/>
              </a:ext>
            </a:extLst>
          </p:cNvPr>
          <p:cNvSpPr>
            <a:spLocks noGrp="1"/>
          </p:cNvSpPr>
          <p:nvPr>
            <p:ph type="dt" sz="half" idx="10"/>
          </p:nvPr>
        </p:nvSpPr>
        <p:spPr>
          <a:xfrm>
            <a:off x="838200" y="6356350"/>
            <a:ext cx="2743200" cy="365125"/>
          </a:xfrm>
          <a:prstGeom prst="rect">
            <a:avLst/>
          </a:prstGeom>
        </p:spPr>
        <p:txBody>
          <a:bodyPr/>
          <a:lstStyle/>
          <a:p>
            <a:fld id="{A00A9E6E-4E5F-465C-A3CB-FCC0EA580DCC}" type="datetimeFigureOut">
              <a:rPr lang="en-US" smtClean="0"/>
              <a:t>6/7/2026</a:t>
            </a:fld>
            <a:endParaRPr lang="en-US"/>
          </a:p>
        </p:txBody>
      </p:sp>
      <p:sp>
        <p:nvSpPr>
          <p:cNvPr id="5" name="Footer Placeholder 4">
            <a:extLst>
              <a:ext uri="{FF2B5EF4-FFF2-40B4-BE49-F238E27FC236}">
                <a16:creationId xmlns:a16="http://schemas.microsoft.com/office/drawing/2014/main" id="{B81DC52F-A919-44F3-87BB-123217BB832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5377DB2-6C05-4D68-A4F8-83E1DE496E53}"/>
              </a:ext>
            </a:extLst>
          </p:cNvPr>
          <p:cNvSpPr>
            <a:spLocks noGrp="1"/>
          </p:cNvSpPr>
          <p:nvPr>
            <p:ph type="sldNum" sz="quarter" idx="12"/>
          </p:nvPr>
        </p:nvSpPr>
        <p:spPr>
          <a:xfrm>
            <a:off x="8610600" y="6356350"/>
            <a:ext cx="2743200" cy="365125"/>
          </a:xfrm>
          <a:prstGeom prst="rect">
            <a:avLst/>
          </a:prstGeom>
        </p:spPr>
        <p:txBody>
          <a:bodyPr/>
          <a:lstStyle/>
          <a:p>
            <a:fld id="{B214B544-1151-426E-A6FE-313143BD9C71}" type="slidenum">
              <a:rPr lang="en-US" smtClean="0"/>
              <a:t>‹#›</a:t>
            </a:fld>
            <a:endParaRPr lang="en-US"/>
          </a:p>
        </p:txBody>
      </p:sp>
    </p:spTree>
    <p:extLst>
      <p:ext uri="{BB962C8B-B14F-4D97-AF65-F5344CB8AC3E}">
        <p14:creationId xmlns:p14="http://schemas.microsoft.com/office/powerpoint/2010/main" val="391391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image" Target="../media/image1.jpg"/><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jp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jp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1.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5.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image" Target="../media/image1.jpg"/><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6.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image" Target="../media/image1.jpg"/><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theme" Target="../theme/theme7.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87.xml"/><Relationship Id="rId1" Type="http://schemas.openxmlformats.org/officeDocument/2006/relationships/slideLayout" Target="../slideLayouts/slideLayout86.xml"/><Relationship Id="rId4" Type="http://schemas.openxmlformats.org/officeDocument/2006/relationships/image" Target="../media/image1.jp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5.xml"/><Relationship Id="rId13" Type="http://schemas.openxmlformats.org/officeDocument/2006/relationships/image" Target="../media/image2.png"/><Relationship Id="rId3" Type="http://schemas.openxmlformats.org/officeDocument/2006/relationships/slideLayout" Target="../slideLayouts/slideLayout90.xml"/><Relationship Id="rId7" Type="http://schemas.openxmlformats.org/officeDocument/2006/relationships/slideLayout" Target="../slideLayouts/slideLayout94.xml"/><Relationship Id="rId12" Type="http://schemas.openxmlformats.org/officeDocument/2006/relationships/theme" Target="../theme/theme9.xml"/><Relationship Id="rId2" Type="http://schemas.openxmlformats.org/officeDocument/2006/relationships/slideLayout" Target="../slideLayouts/slideLayout89.xml"/><Relationship Id="rId1" Type="http://schemas.openxmlformats.org/officeDocument/2006/relationships/slideLayout" Target="../slideLayouts/slideLayout88.xml"/><Relationship Id="rId6" Type="http://schemas.openxmlformats.org/officeDocument/2006/relationships/slideLayout" Target="../slideLayouts/slideLayout93.xml"/><Relationship Id="rId11" Type="http://schemas.openxmlformats.org/officeDocument/2006/relationships/slideLayout" Target="../slideLayouts/slideLayout98.xml"/><Relationship Id="rId5" Type="http://schemas.openxmlformats.org/officeDocument/2006/relationships/slideLayout" Target="../slideLayouts/slideLayout92.xml"/><Relationship Id="rId10" Type="http://schemas.openxmlformats.org/officeDocument/2006/relationships/slideLayout" Target="../slideLayouts/slideLayout97.xml"/><Relationship Id="rId4" Type="http://schemas.openxmlformats.org/officeDocument/2006/relationships/slideLayout" Target="../slideLayouts/slideLayout91.xml"/><Relationship Id="rId9" Type="http://schemas.openxmlformats.org/officeDocument/2006/relationships/slideLayout" Target="../slideLayouts/slideLayout9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6.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theme" Target="../theme/theme10.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1">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642929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305628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0" name="9Slide.vn - 2019">
            <a:extLst>
              <a:ext uri="{FF2B5EF4-FFF2-40B4-BE49-F238E27FC236}">
                <a16:creationId xmlns:a16="http://schemas.microsoft.com/office/drawing/2014/main" id="{88F9B5E6-EE07-4B3D-A5F9-CE3FA9BC96AC}"/>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
        <p:nvSpPr>
          <p:cNvPr id="2" name="标题占位符 1">
            <a:extLst>
              <a:ext uri="{FF2B5EF4-FFF2-40B4-BE49-F238E27FC236}">
                <a16:creationId xmlns:a16="http://schemas.microsoft.com/office/drawing/2014/main" id="{3DFE0161-04B9-2E2A-C345-91B2DF4D30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484CC73E-C3E9-FB21-271A-091153F039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Tree>
    <p:extLst>
      <p:ext uri="{BB962C8B-B14F-4D97-AF65-F5344CB8AC3E}">
        <p14:creationId xmlns:p14="http://schemas.microsoft.com/office/powerpoint/2010/main" val="363993397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16" name="9Slide.vn - 2019">
            <a:extLst>
              <a:ext uri="{FF2B5EF4-FFF2-40B4-BE49-F238E27FC236}">
                <a16:creationId xmlns:a16="http://schemas.microsoft.com/office/drawing/2014/main" id="{15663BBF-CF5E-4ACB-A7EF-A0CC624C9684}"/>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423754521"/>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12" name="9Slide.vn - 2019">
            <a:extLst>
              <a:ext uri="{FF2B5EF4-FFF2-40B4-BE49-F238E27FC236}">
                <a16:creationId xmlns:a16="http://schemas.microsoft.com/office/drawing/2014/main" id="{D21D296F-3B27-4908-85B4-6C6FC3E14A3F}"/>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
        <p:nvSpPr>
          <p:cNvPr id="2" name="标题占位符 1">
            <a:extLst>
              <a:ext uri="{FF2B5EF4-FFF2-40B4-BE49-F238E27FC236}">
                <a16:creationId xmlns:a16="http://schemas.microsoft.com/office/drawing/2014/main" id="{3DFE0161-04B9-2E2A-C345-91B2DF4D30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484CC73E-C3E9-FB21-271A-091153F039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Tree>
    <p:extLst>
      <p:ext uri="{BB962C8B-B14F-4D97-AF65-F5344CB8AC3E}">
        <p14:creationId xmlns:p14="http://schemas.microsoft.com/office/powerpoint/2010/main" val="196576936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9" name="9Slide.vn - 2019">
            <a:extLst>
              <a:ext uri="{FF2B5EF4-FFF2-40B4-BE49-F238E27FC236}">
                <a16:creationId xmlns:a16="http://schemas.microsoft.com/office/drawing/2014/main" id="{384DA41A-8A6A-45FE-A43E-2B71DF043EB6}"/>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
        <p:nvSpPr>
          <p:cNvPr id="2" name="标题占位符 1">
            <a:extLst>
              <a:ext uri="{FF2B5EF4-FFF2-40B4-BE49-F238E27FC236}">
                <a16:creationId xmlns:a16="http://schemas.microsoft.com/office/drawing/2014/main" id="{3DFE0161-04B9-2E2A-C345-91B2DF4D30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484CC73E-C3E9-FB21-271A-091153F039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Tree>
    <p:extLst>
      <p:ext uri="{BB962C8B-B14F-4D97-AF65-F5344CB8AC3E}">
        <p14:creationId xmlns:p14="http://schemas.microsoft.com/office/powerpoint/2010/main" val="223819660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10" name="9Slide.vn - 2019">
            <a:extLst>
              <a:ext uri="{FF2B5EF4-FFF2-40B4-BE49-F238E27FC236}">
                <a16:creationId xmlns:a16="http://schemas.microsoft.com/office/drawing/2014/main" id="{F6644487-4DA0-4D05-B34C-CC122A8CB267}"/>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
        <p:nvSpPr>
          <p:cNvPr id="2" name="标题占位符 1">
            <a:extLst>
              <a:ext uri="{FF2B5EF4-FFF2-40B4-BE49-F238E27FC236}">
                <a16:creationId xmlns:a16="http://schemas.microsoft.com/office/drawing/2014/main" id="{3DFE0161-04B9-2E2A-C345-91B2DF4D30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484CC73E-C3E9-FB21-271A-091153F039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Tree>
    <p:extLst>
      <p:ext uri="{BB962C8B-B14F-4D97-AF65-F5344CB8AC3E}">
        <p14:creationId xmlns:p14="http://schemas.microsoft.com/office/powerpoint/2010/main" val="1909690801"/>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sp>
        <p:nvSpPr>
          <p:cNvPr id="7" name="9Slide.vn - 2019">
            <a:extLst>
              <a:ext uri="{FF2B5EF4-FFF2-40B4-BE49-F238E27FC236}">
                <a16:creationId xmlns:a16="http://schemas.microsoft.com/office/drawing/2014/main" id="{9D9F8877-D55B-4BF2-A744-9FCA3491771D}"/>
              </a:ext>
            </a:extLst>
          </p:cNvPr>
          <p:cNvSpPr txBox="1"/>
          <p:nvPr userDrawn="1"/>
        </p:nvSpPr>
        <p:spPr>
          <a:xfrm>
            <a:off x="0" y="-1604665"/>
            <a:ext cx="12192000" cy="461665"/>
          </a:xfrm>
          <a:prstGeom prst="rect">
            <a:avLst/>
          </a:prstGeom>
          <a:noFill/>
        </p:spPr>
        <p:txBody>
          <a:bodyPr vert="horz" rtlCol="0">
            <a:spAutoFit/>
          </a:bodyPr>
          <a:lstStyle/>
          <a:p>
            <a:pPr algn="ctr"/>
            <a:r>
              <a:rPr lang="en-US" sz="2400">
                <a:solidFill>
                  <a:srgbClr val="CFCFCF"/>
                </a:solidFill>
              </a:rPr>
              <a:t>www.9slide.vn</a:t>
            </a:r>
          </a:p>
        </p:txBody>
      </p:sp>
    </p:spTree>
    <p:extLst>
      <p:ext uri="{BB962C8B-B14F-4D97-AF65-F5344CB8AC3E}">
        <p14:creationId xmlns:p14="http://schemas.microsoft.com/office/powerpoint/2010/main" val="2929027300"/>
      </p:ext>
    </p:extLst>
  </p:cSld>
  <p:clrMap bg1="lt1" tx1="dk1" bg2="lt2" tx2="dk2" accent1="accent1" accent2="accent2" accent3="accent3" accent4="accent4" accent5="accent5" accent6="accent6" hlink="hlink" folHlink="folHlink"/>
  <p:sldLayoutIdLst>
    <p:sldLayoutId id="2147483766" r:id="rId1"/>
    <p:sldLayoutId id="2147483767" r:id="rId2"/>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2000" t="-1000" b="-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307654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randomBar dir="vert"/>
  </p:transition>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5893752"/>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2.png"/><Relationship Id="rId3" Type="http://schemas.openxmlformats.org/officeDocument/2006/relationships/slide" Target="slide10.xml"/><Relationship Id="rId7" Type="http://schemas.openxmlformats.org/officeDocument/2006/relationships/slide" Target="slide3.xml"/><Relationship Id="rId12" Type="http://schemas.openxmlformats.org/officeDocument/2006/relationships/slide" Target="slide6.xml"/><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1.png"/><Relationship Id="rId5" Type="http://schemas.openxmlformats.org/officeDocument/2006/relationships/slide" Target="slide4.xml"/><Relationship Id="rId15" Type="http://schemas.openxmlformats.org/officeDocument/2006/relationships/image" Target="../media/image13.png"/><Relationship Id="rId10" Type="http://schemas.openxmlformats.org/officeDocument/2006/relationships/image" Target="../media/image10.png"/><Relationship Id="rId4" Type="http://schemas.openxmlformats.org/officeDocument/2006/relationships/image" Target="../media/image7.png"/><Relationship Id="rId9" Type="http://schemas.openxmlformats.org/officeDocument/2006/relationships/slide" Target="slide5.xml"/><Relationship Id="rId14" Type="http://schemas.openxmlformats.org/officeDocument/2006/relationships/slide" Target="slide7.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slide" Target="slide3.xml"/><Relationship Id="rId4" Type="http://schemas.openxmlformats.org/officeDocument/2006/relationships/image" Target="../media/image15.jp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slide" Target="slide3.xml"/><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slide" Target="slide3.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slide" Target="slide3.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slide" Target="slide3.xml"/><Relationship Id="rId5" Type="http://schemas.microsoft.com/office/2007/relationships/hdphoto" Target="../media/hdphoto1.wdp"/><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slide" Target="slide3.xml"/><Relationship Id="rId5" Type="http://schemas.openxmlformats.org/officeDocument/2006/relationships/image" Target="../media/image21.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6.xml"/><Relationship Id="rId6" Type="http://schemas.openxmlformats.org/officeDocument/2006/relationships/image" Target="../media/image24.png"/><Relationship Id="rId5" Type="http://schemas.microsoft.com/office/2007/relationships/hdphoto" Target="../media/hdphoto2.wdp"/><Relationship Id="rId4" Type="http://schemas.openxmlformats.org/officeDocument/2006/relationships/image" Target="../media/image23.png"/><Relationship Id="rId9" Type="http://schemas.openxmlformats.org/officeDocument/2006/relationships/image" Target="../media/image27.gif"/></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26.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image" Target="../media/image38.png"/><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image" Target="../media/image38.png"/><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48.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32.png"/><Relationship Id="rId7" Type="http://schemas.openxmlformats.org/officeDocument/2006/relationships/image" Target="../media/image46.png"/><Relationship Id="rId2" Type="http://schemas.openxmlformats.org/officeDocument/2006/relationships/image" Target="../media/image43.png"/><Relationship Id="rId1" Type="http://schemas.openxmlformats.org/officeDocument/2006/relationships/slideLayout" Target="../slideLayouts/slideLayout3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37.xml"/><Relationship Id="rId5" Type="http://schemas.openxmlformats.org/officeDocument/2006/relationships/image" Target="../media/image47.jpeg"/><Relationship Id="rId4"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29.pn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9.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81.xml"/></Relationships>
</file>

<file path=ppt/slides/_rels/slide29.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50.wmf"/><Relationship Id="rId3" Type="http://schemas.openxmlformats.org/officeDocument/2006/relationships/control" Target="../activeX/activeX2.xml"/><Relationship Id="rId7" Type="http://schemas.openxmlformats.org/officeDocument/2006/relationships/notesSlide" Target="../notesSlides/notesSlide5.xml"/><Relationship Id="rId12" Type="http://schemas.openxmlformats.org/officeDocument/2006/relationships/image" Target="../media/image58.png"/><Relationship Id="rId2" Type="http://schemas.openxmlformats.org/officeDocument/2006/relationships/control" Target="../activeX/activeX1.xml"/><Relationship Id="rId16" Type="http://schemas.openxmlformats.org/officeDocument/2006/relationships/image" Target="../media/image53.wmf"/><Relationship Id="rId1" Type="http://schemas.openxmlformats.org/officeDocument/2006/relationships/vmlDrawing" Target="../drawings/vmlDrawing1.vml"/><Relationship Id="rId6" Type="http://schemas.openxmlformats.org/officeDocument/2006/relationships/slideLayout" Target="../slideLayouts/slideLayout94.xml"/><Relationship Id="rId11" Type="http://schemas.openxmlformats.org/officeDocument/2006/relationships/image" Target="../media/image57.png"/><Relationship Id="rId5" Type="http://schemas.openxmlformats.org/officeDocument/2006/relationships/control" Target="../activeX/activeX4.xml"/><Relationship Id="rId15" Type="http://schemas.openxmlformats.org/officeDocument/2006/relationships/image" Target="../media/image52.wmf"/><Relationship Id="rId10" Type="http://schemas.openxmlformats.org/officeDocument/2006/relationships/image" Target="../media/image56.png"/><Relationship Id="rId4" Type="http://schemas.openxmlformats.org/officeDocument/2006/relationships/control" Target="../activeX/activeX3.xml"/><Relationship Id="rId9" Type="http://schemas.openxmlformats.org/officeDocument/2006/relationships/image" Target="../media/image55.png"/><Relationship Id="rId14" Type="http://schemas.openxmlformats.org/officeDocument/2006/relationships/image" Target="../media/image51.wmf"/></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g"/><Relationship Id="rId1" Type="http://schemas.openxmlformats.org/officeDocument/2006/relationships/slideLayout" Target="../slideLayouts/slideLayout105.xml"/><Relationship Id="rId5" Type="http://schemas.openxmlformats.org/officeDocument/2006/relationships/image" Target="../media/image62.png"/><Relationship Id="rId4" Type="http://schemas.openxmlformats.org/officeDocument/2006/relationships/image" Target="../media/image61.png"/></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4.png"/></Relationships>
</file>

<file path=ppt/slides/_rels/slide34.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65.emf"/><Relationship Id="rId7" Type="http://schemas.openxmlformats.org/officeDocument/2006/relationships/image" Target="../media/image69.emf"/><Relationship Id="rId2" Type="http://schemas.openxmlformats.org/officeDocument/2006/relationships/notesSlide" Target="../notesSlides/notesSlide6.xml"/><Relationship Id="rId1" Type="http://schemas.openxmlformats.org/officeDocument/2006/relationships/slideLayout" Target="../slideLayouts/slideLayout87.xml"/><Relationship Id="rId6" Type="http://schemas.openxmlformats.org/officeDocument/2006/relationships/image" Target="../media/image68.emf"/><Relationship Id="rId5" Type="http://schemas.openxmlformats.org/officeDocument/2006/relationships/image" Target="../media/image67.emf"/><Relationship Id="rId4" Type="http://schemas.openxmlformats.org/officeDocument/2006/relationships/image" Target="../media/image6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CCC9EDC2-80FD-4FAD-933B-83D8ED4CEE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0" y="198783"/>
            <a:ext cx="12192000" cy="4401205"/>
          </a:xfrm>
          <a:prstGeom prst="rect">
            <a:avLst/>
          </a:prstGeom>
        </p:spPr>
        <p:txBody>
          <a:bodyPr wrap="square">
            <a:spAutoFit/>
          </a:bodyPr>
          <a:lstStyle/>
          <a:p>
            <a:pPr algn="ctr">
              <a:defRPr/>
            </a:pPr>
            <a:r>
              <a:rPr lang="en-US" sz="3600" kern="0" dirty="0" err="1" smtClean="0">
                <a:solidFill>
                  <a:sysClr val="windowText" lastClr="000000"/>
                </a:solidFill>
                <a:latin typeface="Cambria" panose="02040503050406030204" pitchFamily="18" charset="0"/>
                <a:ea typeface="Cambria" panose="02040503050406030204" pitchFamily="18" charset="0"/>
              </a:rPr>
              <a:t>Môn</a:t>
            </a:r>
            <a:r>
              <a:rPr lang="en-US" sz="3600" kern="0" dirty="0" smtClean="0">
                <a:solidFill>
                  <a:sysClr val="windowText" lastClr="000000"/>
                </a:solidFill>
                <a:latin typeface="Cambria" panose="02040503050406030204" pitchFamily="18" charset="0"/>
                <a:ea typeface="Cambria" panose="02040503050406030204" pitchFamily="18" charset="0"/>
              </a:rPr>
              <a:t>: </a:t>
            </a:r>
            <a:r>
              <a:rPr lang="en-US" sz="3600" kern="0" dirty="0" err="1" smtClean="0">
                <a:solidFill>
                  <a:sysClr val="windowText" lastClr="000000"/>
                </a:solidFill>
                <a:latin typeface="Cambria" panose="02040503050406030204" pitchFamily="18" charset="0"/>
                <a:ea typeface="Cambria" panose="02040503050406030204" pitchFamily="18" charset="0"/>
              </a:rPr>
              <a:t>Tiếng</a:t>
            </a:r>
            <a:r>
              <a:rPr lang="en-US" sz="3600" kern="0" dirty="0" smtClean="0">
                <a:solidFill>
                  <a:sysClr val="windowText" lastClr="000000"/>
                </a:solidFill>
                <a:latin typeface="Cambria" panose="02040503050406030204" pitchFamily="18" charset="0"/>
                <a:ea typeface="Cambria" panose="02040503050406030204" pitchFamily="18" charset="0"/>
              </a:rPr>
              <a:t> </a:t>
            </a:r>
            <a:r>
              <a:rPr lang="en-US" sz="3600" kern="0" dirty="0" err="1" smtClean="0">
                <a:solidFill>
                  <a:sysClr val="windowText" lastClr="000000"/>
                </a:solidFill>
                <a:latin typeface="Cambria" panose="02040503050406030204" pitchFamily="18" charset="0"/>
                <a:ea typeface="Cambria" panose="02040503050406030204" pitchFamily="18" charset="0"/>
              </a:rPr>
              <a:t>việt</a:t>
            </a:r>
            <a:r>
              <a:rPr lang="en-US" sz="3600" kern="0" dirty="0" smtClean="0">
                <a:solidFill>
                  <a:sysClr val="windowText" lastClr="000000"/>
                </a:solidFill>
                <a:latin typeface="Cambria" panose="02040503050406030204" pitchFamily="18" charset="0"/>
                <a:ea typeface="Cambria" panose="02040503050406030204" pitchFamily="18" charset="0"/>
              </a:rPr>
              <a:t>  </a:t>
            </a:r>
            <a:r>
              <a:rPr lang="en-US" sz="3600" kern="0" dirty="0" err="1" smtClean="0">
                <a:solidFill>
                  <a:sysClr val="windowText" lastClr="000000"/>
                </a:solidFill>
                <a:latin typeface="Cambria" panose="02040503050406030204" pitchFamily="18" charset="0"/>
                <a:ea typeface="Cambria" panose="02040503050406030204" pitchFamily="18" charset="0"/>
              </a:rPr>
              <a:t>lớp</a:t>
            </a:r>
            <a:r>
              <a:rPr lang="en-US" sz="3600" kern="0" dirty="0" smtClean="0">
                <a:solidFill>
                  <a:sysClr val="windowText" lastClr="000000"/>
                </a:solidFill>
                <a:latin typeface="Cambria" panose="02040503050406030204" pitchFamily="18" charset="0"/>
                <a:ea typeface="Cambria" panose="02040503050406030204" pitchFamily="18" charset="0"/>
              </a:rPr>
              <a:t> 4</a:t>
            </a:r>
            <a:endParaRPr lang="en-US" sz="3600" dirty="0">
              <a:solidFill>
                <a:prstClr val="black"/>
              </a:solidFill>
              <a:latin typeface="Times New Roman"/>
              <a:ea typeface="Calibri"/>
            </a:endParaRPr>
          </a:p>
          <a:p>
            <a:pPr algn="ctr">
              <a:defRPr/>
            </a:pPr>
            <a:r>
              <a:rPr lang="en-US" sz="3600" dirty="0" smtClean="0">
                <a:solidFill>
                  <a:prstClr val="black"/>
                </a:solidFill>
                <a:latin typeface="Times New Roman"/>
                <a:ea typeface="Calibri"/>
              </a:rPr>
              <a:t>TUẦN 28</a:t>
            </a:r>
          </a:p>
          <a:p>
            <a:pPr algn="ctr">
              <a:defRPr/>
            </a:pPr>
            <a:r>
              <a:rPr lang="en-US" sz="3600" dirty="0" err="1" smtClean="0">
                <a:solidFill>
                  <a:prstClr val="black"/>
                </a:solidFill>
                <a:latin typeface="Times New Roman"/>
                <a:ea typeface="Calibri"/>
              </a:rPr>
              <a:t>Thứ</a:t>
            </a:r>
            <a:r>
              <a:rPr lang="en-US" sz="3600" dirty="0">
                <a:solidFill>
                  <a:prstClr val="black"/>
                </a:solidFill>
                <a:latin typeface="Times New Roman"/>
                <a:ea typeface="Calibri"/>
              </a:rPr>
              <a:t> </a:t>
            </a:r>
            <a:r>
              <a:rPr lang="en-US" sz="3600" dirty="0" err="1" smtClean="0">
                <a:solidFill>
                  <a:prstClr val="black"/>
                </a:solidFill>
                <a:latin typeface="Times New Roman"/>
                <a:ea typeface="Calibri"/>
              </a:rPr>
              <a:t>hai</a:t>
            </a:r>
            <a:r>
              <a:rPr lang="en-US" sz="3600" dirty="0" smtClean="0">
                <a:solidFill>
                  <a:prstClr val="black"/>
                </a:solidFill>
                <a:latin typeface="Times New Roman"/>
                <a:ea typeface="Calibri"/>
              </a:rPr>
              <a:t> </a:t>
            </a:r>
            <a:r>
              <a:rPr lang="en-US" sz="3600" dirty="0" err="1" smtClean="0">
                <a:solidFill>
                  <a:prstClr val="black"/>
                </a:solidFill>
                <a:latin typeface="Times New Roman"/>
                <a:ea typeface="Calibri"/>
              </a:rPr>
              <a:t>ngày</a:t>
            </a:r>
            <a:r>
              <a:rPr lang="en-US" sz="3600" dirty="0" smtClean="0">
                <a:solidFill>
                  <a:prstClr val="black"/>
                </a:solidFill>
                <a:latin typeface="Times New Roman"/>
                <a:ea typeface="Calibri"/>
              </a:rPr>
              <a:t> </a:t>
            </a:r>
            <a:r>
              <a:rPr lang="en-US" sz="3600" dirty="0" smtClean="0">
                <a:solidFill>
                  <a:prstClr val="black"/>
                </a:solidFill>
                <a:latin typeface="Times New Roman"/>
                <a:ea typeface="Calibri"/>
              </a:rPr>
              <a:t>30 </a:t>
            </a:r>
            <a:r>
              <a:rPr lang="en-US" sz="3600" dirty="0" err="1" smtClean="0">
                <a:solidFill>
                  <a:prstClr val="black"/>
                </a:solidFill>
                <a:latin typeface="Times New Roman"/>
                <a:ea typeface="Calibri"/>
              </a:rPr>
              <a:t>tháng</a:t>
            </a:r>
            <a:r>
              <a:rPr lang="en-US" sz="3600" dirty="0" smtClean="0">
                <a:solidFill>
                  <a:prstClr val="black"/>
                </a:solidFill>
                <a:latin typeface="Times New Roman"/>
                <a:ea typeface="Calibri"/>
              </a:rPr>
              <a:t> </a:t>
            </a:r>
            <a:r>
              <a:rPr lang="en-US" sz="3600" dirty="0" smtClean="0">
                <a:solidFill>
                  <a:prstClr val="black"/>
                </a:solidFill>
                <a:latin typeface="Times New Roman"/>
                <a:ea typeface="Calibri"/>
              </a:rPr>
              <a:t>3 </a:t>
            </a:r>
            <a:r>
              <a:rPr lang="en-US" sz="3600" dirty="0" err="1" smtClean="0">
                <a:solidFill>
                  <a:prstClr val="black"/>
                </a:solidFill>
                <a:latin typeface="Times New Roman"/>
                <a:ea typeface="Calibri"/>
              </a:rPr>
              <a:t>năm</a:t>
            </a:r>
            <a:r>
              <a:rPr lang="en-US" sz="3600" dirty="0" smtClean="0">
                <a:solidFill>
                  <a:prstClr val="black"/>
                </a:solidFill>
                <a:latin typeface="Times New Roman"/>
                <a:ea typeface="Calibri"/>
              </a:rPr>
              <a:t> 2026</a:t>
            </a:r>
            <a:endParaRPr lang="en-US" sz="4000" dirty="0">
              <a:solidFill>
                <a:srgbClr val="FF0000"/>
              </a:solidFill>
              <a:latin typeface="Times New Roman"/>
              <a:ea typeface="Calibri"/>
            </a:endParaRPr>
          </a:p>
          <a:p>
            <a:pPr marL="571500" lvl="0" indent="-571500">
              <a:buFont typeface="Arial" charset="0"/>
              <a:buChar char="•"/>
              <a:defRPr/>
            </a:pPr>
            <a:r>
              <a:rPr lang="en-US" sz="4000" b="1" dirty="0" smtClean="0">
                <a:solidFill>
                  <a:prstClr val="white"/>
                </a:solidFill>
                <a:latin typeface="Cambria" panose="02040503050406030204" pitchFamily="18" charset="0"/>
                <a:ea typeface="Cambria" panose="02040503050406030204" pitchFamily="18" charset="0"/>
              </a:rPr>
              <a:t>                    </a:t>
            </a:r>
            <a:r>
              <a:rPr lang="en-US" sz="4000" b="1" dirty="0" err="1" smtClean="0">
                <a:solidFill>
                  <a:prstClr val="white"/>
                </a:solidFill>
                <a:latin typeface="Cambria" panose="02040503050406030204" pitchFamily="18" charset="0"/>
                <a:ea typeface="Cambria" panose="02040503050406030204" pitchFamily="18" charset="0"/>
              </a:rPr>
              <a:t>Đoc:Bước</a:t>
            </a:r>
            <a:r>
              <a:rPr lang="en-US" sz="4000" b="1" dirty="0" smtClean="0">
                <a:solidFill>
                  <a:prstClr val="white"/>
                </a:solidFill>
                <a:latin typeface="Cambria" panose="02040503050406030204" pitchFamily="18" charset="0"/>
                <a:ea typeface="Cambria" panose="02040503050406030204" pitchFamily="18" charset="0"/>
              </a:rPr>
              <a:t> </a:t>
            </a:r>
            <a:r>
              <a:rPr lang="en-US" sz="4000" b="1" dirty="0" err="1" smtClean="0">
                <a:solidFill>
                  <a:prstClr val="white"/>
                </a:solidFill>
                <a:latin typeface="Cambria" panose="02040503050406030204" pitchFamily="18" charset="0"/>
                <a:ea typeface="Cambria" panose="02040503050406030204" pitchFamily="18" charset="0"/>
              </a:rPr>
              <a:t>Mùa</a:t>
            </a:r>
            <a:r>
              <a:rPr lang="en-US" sz="4000" b="1" dirty="0" smtClean="0">
                <a:solidFill>
                  <a:prstClr val="white"/>
                </a:solidFill>
                <a:latin typeface="Cambria" panose="02040503050406030204" pitchFamily="18" charset="0"/>
                <a:ea typeface="Cambria" panose="02040503050406030204" pitchFamily="18" charset="0"/>
              </a:rPr>
              <a:t> </a:t>
            </a:r>
            <a:r>
              <a:rPr lang="en-US" sz="4000" b="1" dirty="0" err="1" smtClean="0">
                <a:solidFill>
                  <a:prstClr val="white"/>
                </a:solidFill>
                <a:latin typeface="Cambria" panose="02040503050406030204" pitchFamily="18" charset="0"/>
                <a:ea typeface="Cambria" panose="02040503050406030204" pitchFamily="18" charset="0"/>
              </a:rPr>
              <a:t>xuân</a:t>
            </a:r>
            <a:r>
              <a:rPr lang="en-US" sz="4000" b="1" dirty="0" smtClean="0">
                <a:solidFill>
                  <a:prstClr val="white"/>
                </a:solidFill>
                <a:latin typeface="Cambria" panose="02040503050406030204" pitchFamily="18" charset="0"/>
                <a:ea typeface="Cambria" panose="02040503050406030204" pitchFamily="18" charset="0"/>
              </a:rPr>
              <a:t> (T1,2)</a:t>
            </a:r>
            <a:endParaRPr lang="en-US" sz="4000" b="1" dirty="0">
              <a:solidFill>
                <a:prstClr val="white"/>
              </a:solidFill>
              <a:latin typeface="Cambria" panose="02040503050406030204" pitchFamily="18" charset="0"/>
              <a:ea typeface="Cambria" panose="02040503050406030204" pitchFamily="18" charset="0"/>
            </a:endParaRPr>
          </a:p>
          <a:p>
            <a:pPr lvl="0">
              <a:defRPr/>
            </a:pPr>
            <a:endParaRPr lang="en-US" sz="4800" dirty="0">
              <a:solidFill>
                <a:srgbClr val="FF0000"/>
              </a:solidFill>
              <a:latin typeface="Times New Roman"/>
              <a:ea typeface="Calibri"/>
            </a:endParaRPr>
          </a:p>
          <a:p>
            <a:pPr>
              <a:defRPr/>
            </a:pPr>
            <a:endParaRPr lang="en-US" sz="2800" dirty="0">
              <a:solidFill>
                <a:prstClr val="black"/>
              </a:solidFill>
              <a:latin typeface="Times New Roman"/>
              <a:ea typeface="Calibri"/>
            </a:endParaRPr>
          </a:p>
          <a:p>
            <a:pPr algn="ctr">
              <a:defRPr/>
            </a:pPr>
            <a:endParaRPr lang="en-US" sz="2800" kern="0" dirty="0">
              <a:solidFill>
                <a:prstClr val="black"/>
              </a:solidFill>
              <a:latin typeface="Times New Roman"/>
              <a:ea typeface="Cambria" panose="02040503050406030204" pitchFamily="18" charset="0"/>
            </a:endParaRPr>
          </a:p>
          <a:p>
            <a:pPr algn="ctr">
              <a:defRPr/>
            </a:pPr>
            <a:endParaRPr lang="en-US" sz="2800" kern="0" dirty="0">
              <a:solidFill>
                <a:sysClr val="windowText" lastClr="000000"/>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806882413"/>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圆角 1">
            <a:extLst>
              <a:ext uri="{FF2B5EF4-FFF2-40B4-BE49-F238E27FC236}">
                <a16:creationId xmlns:a16="http://schemas.microsoft.com/office/drawing/2014/main" id="{3DF59D7D-E397-4F07-B4D5-45E15CE78566}"/>
              </a:ext>
            </a:extLst>
          </p:cNvPr>
          <p:cNvSpPr/>
          <p:nvPr/>
        </p:nvSpPr>
        <p:spPr>
          <a:xfrm>
            <a:off x="2920723" y="1147130"/>
            <a:ext cx="7431899" cy="4178376"/>
          </a:xfrm>
          <a:prstGeom prst="roundRect">
            <a:avLst>
              <a:gd name="adj" fmla="val 17635"/>
            </a:avLst>
          </a:prstGeom>
          <a:solidFill>
            <a:schemeClr val="bg1"/>
          </a:solidFill>
          <a:ln w="5715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6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pic>
        <p:nvPicPr>
          <p:cNvPr id="11" name="图片 39">
            <a:extLst>
              <a:ext uri="{FF2B5EF4-FFF2-40B4-BE49-F238E27FC236}">
                <a16:creationId xmlns:a16="http://schemas.microsoft.com/office/drawing/2014/main" id="{65DFA12A-C202-4C6D-9693-B28CB4EB4BBD}"/>
              </a:ext>
            </a:extLst>
          </p:cNvPr>
          <p:cNvPicPr>
            <a:picLocks noChangeAspect="1"/>
          </p:cNvPicPr>
          <p:nvPr/>
        </p:nvPicPr>
        <p:blipFill rotWithShape="1">
          <a:blip r:embed="rId2">
            <a:extLst>
              <a:ext uri="{28A0092B-C50C-407E-A947-70E740481C1C}">
                <a14:useLocalDpi xmlns:a14="http://schemas.microsoft.com/office/drawing/2010/main" val="0"/>
              </a:ext>
            </a:extLst>
          </a:blip>
          <a:srcRect l="52260" t="31979" r="39931" b="53248"/>
          <a:stretch/>
        </p:blipFill>
        <p:spPr>
          <a:xfrm>
            <a:off x="10094040" y="1566991"/>
            <a:ext cx="1044105" cy="874505"/>
          </a:xfrm>
          <a:custGeom>
            <a:avLst/>
            <a:gdLst>
              <a:gd name="connsiteX0" fmla="*/ 0 w 1955800"/>
              <a:gd name="connsiteY0" fmla="*/ 0 h 1638108"/>
              <a:gd name="connsiteX1" fmla="*/ 1955800 w 1955800"/>
              <a:gd name="connsiteY1" fmla="*/ 0 h 1638108"/>
              <a:gd name="connsiteX2" fmla="*/ 1955800 w 1955800"/>
              <a:gd name="connsiteY2" fmla="*/ 1397871 h 1638108"/>
              <a:gd name="connsiteX3" fmla="*/ 1601820 w 1955800"/>
              <a:gd name="connsiteY3" fmla="*/ 1397871 h 1638108"/>
              <a:gd name="connsiteX4" fmla="*/ 1601820 w 1955800"/>
              <a:gd name="connsiteY4" fmla="*/ 1638108 h 1638108"/>
              <a:gd name="connsiteX5" fmla="*/ 0 w 1955800"/>
              <a:gd name="connsiteY5" fmla="*/ 1638108 h 1638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5800" h="1638108">
                <a:moveTo>
                  <a:pt x="0" y="0"/>
                </a:moveTo>
                <a:lnTo>
                  <a:pt x="1955800" y="0"/>
                </a:lnTo>
                <a:lnTo>
                  <a:pt x="1955800" y="1397871"/>
                </a:lnTo>
                <a:lnTo>
                  <a:pt x="1601820" y="1397871"/>
                </a:lnTo>
                <a:lnTo>
                  <a:pt x="1601820" y="1638108"/>
                </a:lnTo>
                <a:lnTo>
                  <a:pt x="0" y="1638108"/>
                </a:lnTo>
                <a:close/>
              </a:path>
            </a:pathLst>
          </a:custGeom>
        </p:spPr>
      </p:pic>
      <p:pic>
        <p:nvPicPr>
          <p:cNvPr id="2" name="Picture 1">
            <a:extLst>
              <a:ext uri="{FF2B5EF4-FFF2-40B4-BE49-F238E27FC236}">
                <a16:creationId xmlns:a16="http://schemas.microsoft.com/office/drawing/2014/main" id="{182440A9-149F-0CC6-BF47-69C096D62F15}"/>
              </a:ext>
            </a:extLst>
          </p:cNvPr>
          <p:cNvPicPr>
            <a:picLocks noChangeAspect="1"/>
          </p:cNvPicPr>
          <p:nvPr/>
        </p:nvPicPr>
        <p:blipFill>
          <a:blip r:embed="rId3"/>
          <a:stretch>
            <a:fillRect/>
          </a:stretch>
        </p:blipFill>
        <p:spPr>
          <a:xfrm>
            <a:off x="3345917" y="1467947"/>
            <a:ext cx="6322100" cy="3737172"/>
          </a:xfrm>
          <a:prstGeom prst="rect">
            <a:avLst/>
          </a:prstGeom>
        </p:spPr>
      </p:pic>
    </p:spTree>
    <p:extLst>
      <p:ext uri="{BB962C8B-B14F-4D97-AF65-F5344CB8AC3E}">
        <p14:creationId xmlns:p14="http://schemas.microsoft.com/office/powerpoint/2010/main" val="32928969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6B322D9-3BA4-4230-A529-22EF0348BA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0200" y="1480692"/>
            <a:ext cx="9125045" cy="4921151"/>
          </a:xfrm>
          <a:prstGeom prst="rect">
            <a:avLst/>
          </a:prstGeom>
        </p:spPr>
      </p:pic>
      <p:pic>
        <p:nvPicPr>
          <p:cNvPr id="3" name="Picture 2">
            <a:hlinkClick r:id="rId3" action="ppaction://hlinksldjump"/>
            <a:extLst>
              <a:ext uri="{FF2B5EF4-FFF2-40B4-BE49-F238E27FC236}">
                <a16:creationId xmlns:a16="http://schemas.microsoft.com/office/drawing/2014/main" id="{0C0C2C80-A2F4-4508-9AF0-D35EB3F4E30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03016" y="5660444"/>
            <a:ext cx="1390376" cy="1197557"/>
          </a:xfrm>
          <a:prstGeom prst="rect">
            <a:avLst/>
          </a:prstGeom>
        </p:spPr>
      </p:pic>
      <p:sp>
        <p:nvSpPr>
          <p:cNvPr id="4" name="TextBox 3">
            <a:extLst>
              <a:ext uri="{FF2B5EF4-FFF2-40B4-BE49-F238E27FC236}">
                <a16:creationId xmlns:a16="http://schemas.microsoft.com/office/drawing/2014/main" id="{62ECAC80-4F91-4CB6-903F-2235542FF982}"/>
              </a:ext>
            </a:extLst>
          </p:cNvPr>
          <p:cNvSpPr txBox="1"/>
          <p:nvPr/>
        </p:nvSpPr>
        <p:spPr>
          <a:xfrm>
            <a:off x="1456777" y="228601"/>
            <a:ext cx="9268469"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Tx/>
              <a:buNone/>
              <a:tabLst/>
              <a:defRPr/>
            </a:pPr>
            <a:r>
              <a:rPr kumimoji="0" lang="en-US" sz="6000" b="0" i="0" u="none" strike="noStrike" kern="0" cap="none" spc="0" normalizeH="0" baseline="0" noProof="0" dirty="0">
                <a:ln>
                  <a:noFill/>
                </a:ln>
                <a:solidFill>
                  <a:srgbClr val="FF0000"/>
                </a:solidFill>
                <a:effectLst/>
                <a:uLnTx/>
                <a:uFillTx/>
                <a:latin typeface="UTM Showcard" pitchFamily="18" charset="0"/>
                <a:ea typeface="+mn-ea"/>
                <a:cs typeface="Arial"/>
                <a:sym typeface="Arial"/>
              </a:rPr>
              <a:t>LẬT MẢNH GHÉP</a:t>
            </a:r>
          </a:p>
        </p:txBody>
      </p:sp>
      <p:pic>
        <p:nvPicPr>
          <p:cNvPr id="5" name="Picture 2">
            <a:hlinkClick r:id="rId5" action="ppaction://hlinksldjump"/>
            <a:extLst>
              <a:ext uri="{FF2B5EF4-FFF2-40B4-BE49-F238E27FC236}">
                <a16:creationId xmlns:a16="http://schemas.microsoft.com/office/drawing/2014/main" id="{B957BB8B-B3E9-4E17-BD68-91B88609524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25523"/>
          <a:stretch/>
        </p:blipFill>
        <p:spPr bwMode="auto">
          <a:xfrm>
            <a:off x="1282672" y="963198"/>
            <a:ext cx="3567112" cy="3042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a:hlinkClick r:id="rId7" action="ppaction://hlinksldjump"/>
            <a:extLst>
              <a:ext uri="{FF2B5EF4-FFF2-40B4-BE49-F238E27FC236}">
                <a16:creationId xmlns:a16="http://schemas.microsoft.com/office/drawing/2014/main" id="{7E6AE0FD-3FBD-4811-A44A-5D787D43DE8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27269"/>
          <a:stretch/>
        </p:blipFill>
        <p:spPr bwMode="auto">
          <a:xfrm>
            <a:off x="4298597" y="970454"/>
            <a:ext cx="3567112" cy="2970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a:hlinkClick r:id="rId9" action="ppaction://hlinksldjump"/>
            <a:extLst>
              <a:ext uri="{FF2B5EF4-FFF2-40B4-BE49-F238E27FC236}">
                <a16:creationId xmlns:a16="http://schemas.microsoft.com/office/drawing/2014/main" id="{ABBCCD6C-BA0D-48AA-911A-04981730838C}"/>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b="26913"/>
          <a:stretch/>
        </p:blipFill>
        <p:spPr bwMode="auto">
          <a:xfrm>
            <a:off x="7314521" y="963198"/>
            <a:ext cx="3802960" cy="2985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5">
            <a:hlinkClick r:id="rId7" action="ppaction://hlinksldjump"/>
            <a:extLst>
              <a:ext uri="{FF2B5EF4-FFF2-40B4-BE49-F238E27FC236}">
                <a16:creationId xmlns:a16="http://schemas.microsoft.com/office/drawing/2014/main" id="{2E7F5E68-8063-4E66-A18F-D4F6F86DBA3D}"/>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10741" b="24499"/>
          <a:stretch/>
        </p:blipFill>
        <p:spPr bwMode="auto">
          <a:xfrm>
            <a:off x="1285734" y="3844472"/>
            <a:ext cx="3567112" cy="2645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a:hlinkClick r:id="rId12" action="ppaction://hlinksldjump"/>
            <a:extLst>
              <a:ext uri="{FF2B5EF4-FFF2-40B4-BE49-F238E27FC236}">
                <a16:creationId xmlns:a16="http://schemas.microsoft.com/office/drawing/2014/main" id="{E6F2F1C9-F78B-44DA-9B4B-9DE2EF5AD5C3}"/>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t="9506" b="24402"/>
          <a:stretch/>
        </p:blipFill>
        <p:spPr bwMode="auto">
          <a:xfrm>
            <a:off x="4330020" y="3817258"/>
            <a:ext cx="3567112" cy="2699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7">
            <a:hlinkClick r:id="rId14" action="ppaction://hlinksldjump"/>
            <a:extLst>
              <a:ext uri="{FF2B5EF4-FFF2-40B4-BE49-F238E27FC236}">
                <a16:creationId xmlns:a16="http://schemas.microsoft.com/office/drawing/2014/main" id="{9AB59491-5279-4F4B-981A-088E606AEFD1}"/>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t="9506" b="24402"/>
          <a:stretch/>
        </p:blipFill>
        <p:spPr bwMode="auto">
          <a:xfrm>
            <a:off x="7311459" y="3817258"/>
            <a:ext cx="3806022" cy="2699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563481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exit" presetSubtype="4" fill="hold" nodeType="clickEffect">
                                  <p:stCondLst>
                                    <p:cond delay="0"/>
                                  </p:stCondLst>
                                  <p:childTnLst>
                                    <p:anim calcmode="lin" valueType="num">
                                      <p:cBhvr additive="base">
                                        <p:cTn id="14" dur="500"/>
                                        <p:tgtEl>
                                          <p:spTgt spid="5"/>
                                        </p:tgtEl>
                                        <p:attrNameLst>
                                          <p:attrName>ppt_x</p:attrName>
                                        </p:attrNameLst>
                                      </p:cBhvr>
                                      <p:tavLst>
                                        <p:tav tm="0">
                                          <p:val>
                                            <p:strVal val="ppt_x"/>
                                          </p:val>
                                        </p:tav>
                                        <p:tav tm="100000">
                                          <p:val>
                                            <p:strVal val="ppt_x"/>
                                          </p:val>
                                        </p:tav>
                                      </p:tavLst>
                                    </p:anim>
                                    <p:anim calcmode="lin" valueType="num">
                                      <p:cBhvr additive="base">
                                        <p:cTn id="15" dur="500"/>
                                        <p:tgtEl>
                                          <p:spTgt spid="5"/>
                                        </p:tgtEl>
                                        <p:attrNameLst>
                                          <p:attrName>ppt_y</p:attrName>
                                        </p:attrNameLst>
                                      </p:cBhvr>
                                      <p:tavLst>
                                        <p:tav tm="0">
                                          <p:val>
                                            <p:strVal val="ppt_y"/>
                                          </p:val>
                                        </p:tav>
                                        <p:tav tm="100000">
                                          <p:val>
                                            <p:strVal val="1+ppt_h/2"/>
                                          </p:val>
                                        </p:tav>
                                      </p:tavLst>
                                    </p:anim>
                                    <p:set>
                                      <p:cBhvr>
                                        <p:cTn id="16"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exit" presetSubtype="4" fill="hold" nodeType="clickEffect">
                                  <p:stCondLst>
                                    <p:cond delay="0"/>
                                  </p:stCondLst>
                                  <p:childTnLst>
                                    <p:anim calcmode="lin" valueType="num">
                                      <p:cBhvr additive="base">
                                        <p:cTn id="21" dur="500"/>
                                        <p:tgtEl>
                                          <p:spTgt spid="6"/>
                                        </p:tgtEl>
                                        <p:attrNameLst>
                                          <p:attrName>ppt_x</p:attrName>
                                        </p:attrNameLst>
                                      </p:cBhvr>
                                      <p:tavLst>
                                        <p:tav tm="0">
                                          <p:val>
                                            <p:strVal val="ppt_x"/>
                                          </p:val>
                                        </p:tav>
                                        <p:tav tm="100000">
                                          <p:val>
                                            <p:strVal val="ppt_x"/>
                                          </p:val>
                                        </p:tav>
                                      </p:tavLst>
                                    </p:anim>
                                    <p:anim calcmode="lin" valueType="num">
                                      <p:cBhvr additive="base">
                                        <p:cTn id="22" dur="500"/>
                                        <p:tgtEl>
                                          <p:spTgt spid="6"/>
                                        </p:tgtEl>
                                        <p:attrNameLst>
                                          <p:attrName>ppt_y</p:attrName>
                                        </p:attrNameLst>
                                      </p:cBhvr>
                                      <p:tavLst>
                                        <p:tav tm="0">
                                          <p:val>
                                            <p:strVal val="ppt_y"/>
                                          </p:val>
                                        </p:tav>
                                        <p:tav tm="100000">
                                          <p:val>
                                            <p:strVal val="1+ppt_h/2"/>
                                          </p:val>
                                        </p:tav>
                                      </p:tavLst>
                                    </p:anim>
                                    <p:set>
                                      <p:cBhvr>
                                        <p:cTn id="23"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4" restart="whenNotActive" fill="hold" evtFilter="cancelBubble" nodeType="interactiveSeq">
                <p:stCondLst>
                  <p:cond evt="onClick" delay="0">
                    <p:tgtEl>
                      <p:spTgt spid="7"/>
                    </p:tgtEl>
                  </p:cond>
                </p:stCondLst>
                <p:endSync evt="end" delay="0">
                  <p:rtn val="all"/>
                </p:endSync>
                <p:childTnLst>
                  <p:par>
                    <p:cTn id="25" fill="hold">
                      <p:stCondLst>
                        <p:cond delay="0"/>
                      </p:stCondLst>
                      <p:childTnLst>
                        <p:par>
                          <p:cTn id="26" fill="hold">
                            <p:stCondLst>
                              <p:cond delay="0"/>
                            </p:stCondLst>
                            <p:childTnLst>
                              <p:par>
                                <p:cTn id="27" presetID="2" presetClass="exit" presetSubtype="4" fill="hold" nodeType="clickEffect">
                                  <p:stCondLst>
                                    <p:cond delay="0"/>
                                  </p:stCondLst>
                                  <p:childTnLst>
                                    <p:anim calcmode="lin" valueType="num">
                                      <p:cBhvr additive="base">
                                        <p:cTn id="28" dur="500"/>
                                        <p:tgtEl>
                                          <p:spTgt spid="7"/>
                                        </p:tgtEl>
                                        <p:attrNameLst>
                                          <p:attrName>ppt_x</p:attrName>
                                        </p:attrNameLst>
                                      </p:cBhvr>
                                      <p:tavLst>
                                        <p:tav tm="0">
                                          <p:val>
                                            <p:strVal val="ppt_x"/>
                                          </p:val>
                                        </p:tav>
                                        <p:tav tm="100000">
                                          <p:val>
                                            <p:strVal val="ppt_x"/>
                                          </p:val>
                                        </p:tav>
                                      </p:tavLst>
                                    </p:anim>
                                    <p:anim calcmode="lin" valueType="num">
                                      <p:cBhvr additive="base">
                                        <p:cTn id="29" dur="500"/>
                                        <p:tgtEl>
                                          <p:spTgt spid="7"/>
                                        </p:tgtEl>
                                        <p:attrNameLst>
                                          <p:attrName>ppt_y</p:attrName>
                                        </p:attrNameLst>
                                      </p:cBhvr>
                                      <p:tavLst>
                                        <p:tav tm="0">
                                          <p:val>
                                            <p:strVal val="ppt_y"/>
                                          </p:val>
                                        </p:tav>
                                        <p:tav tm="100000">
                                          <p:val>
                                            <p:strVal val="1+ppt_h/2"/>
                                          </p:val>
                                        </p:tav>
                                      </p:tavLst>
                                    </p:anim>
                                    <p:set>
                                      <p:cBhvr>
                                        <p:cTn id="30"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31" restart="whenNotActive" fill="hold" evtFilter="cancelBubble" nodeType="interactiveSeq">
                <p:stCondLst>
                  <p:cond evt="onClick" delay="0">
                    <p:tgtEl>
                      <p:spTgt spid="8"/>
                    </p:tgtEl>
                  </p:cond>
                </p:stCondLst>
                <p:endSync evt="end" delay="0">
                  <p:rtn val="all"/>
                </p:endSync>
                <p:childTnLst>
                  <p:par>
                    <p:cTn id="32" fill="hold">
                      <p:stCondLst>
                        <p:cond delay="0"/>
                      </p:stCondLst>
                      <p:childTnLst>
                        <p:par>
                          <p:cTn id="33" fill="hold">
                            <p:stCondLst>
                              <p:cond delay="0"/>
                            </p:stCondLst>
                            <p:childTnLst>
                              <p:par>
                                <p:cTn id="34" presetID="2" presetClass="exit" presetSubtype="4" fill="hold" nodeType="clickEffect">
                                  <p:stCondLst>
                                    <p:cond delay="0"/>
                                  </p:stCondLst>
                                  <p:childTnLst>
                                    <p:anim calcmode="lin" valueType="num">
                                      <p:cBhvr additive="base">
                                        <p:cTn id="35" dur="500"/>
                                        <p:tgtEl>
                                          <p:spTgt spid="8"/>
                                        </p:tgtEl>
                                        <p:attrNameLst>
                                          <p:attrName>ppt_x</p:attrName>
                                        </p:attrNameLst>
                                      </p:cBhvr>
                                      <p:tavLst>
                                        <p:tav tm="0">
                                          <p:val>
                                            <p:strVal val="ppt_x"/>
                                          </p:val>
                                        </p:tav>
                                        <p:tav tm="100000">
                                          <p:val>
                                            <p:strVal val="ppt_x"/>
                                          </p:val>
                                        </p:tav>
                                      </p:tavLst>
                                    </p:anim>
                                    <p:anim calcmode="lin" valueType="num">
                                      <p:cBhvr additive="base">
                                        <p:cTn id="36" dur="500"/>
                                        <p:tgtEl>
                                          <p:spTgt spid="8"/>
                                        </p:tgtEl>
                                        <p:attrNameLst>
                                          <p:attrName>ppt_y</p:attrName>
                                        </p:attrNameLst>
                                      </p:cBhvr>
                                      <p:tavLst>
                                        <p:tav tm="0">
                                          <p:val>
                                            <p:strVal val="ppt_y"/>
                                          </p:val>
                                        </p:tav>
                                        <p:tav tm="100000">
                                          <p:val>
                                            <p:strVal val="1+ppt_h/2"/>
                                          </p:val>
                                        </p:tav>
                                      </p:tavLst>
                                    </p:anim>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38" restart="whenNotActive" fill="hold" evtFilter="cancelBubble" nodeType="interactiveSeq">
                <p:stCondLst>
                  <p:cond evt="onClick" delay="0">
                    <p:tgtEl>
                      <p:spTgt spid="9"/>
                    </p:tgtEl>
                  </p:cond>
                </p:stCondLst>
                <p:endSync evt="end" delay="0">
                  <p:rtn val="all"/>
                </p:endSync>
                <p:childTnLst>
                  <p:par>
                    <p:cTn id="39" fill="hold">
                      <p:stCondLst>
                        <p:cond delay="0"/>
                      </p:stCondLst>
                      <p:childTnLst>
                        <p:par>
                          <p:cTn id="40" fill="hold">
                            <p:stCondLst>
                              <p:cond delay="0"/>
                            </p:stCondLst>
                            <p:childTnLst>
                              <p:par>
                                <p:cTn id="41" presetID="2" presetClass="exit" presetSubtype="4" fill="hold" nodeType="clickEffect">
                                  <p:stCondLst>
                                    <p:cond delay="0"/>
                                  </p:stCondLst>
                                  <p:childTnLst>
                                    <p:anim calcmode="lin" valueType="num">
                                      <p:cBhvr additive="base">
                                        <p:cTn id="42" dur="500"/>
                                        <p:tgtEl>
                                          <p:spTgt spid="9"/>
                                        </p:tgtEl>
                                        <p:attrNameLst>
                                          <p:attrName>ppt_x</p:attrName>
                                        </p:attrNameLst>
                                      </p:cBhvr>
                                      <p:tavLst>
                                        <p:tav tm="0">
                                          <p:val>
                                            <p:strVal val="ppt_x"/>
                                          </p:val>
                                        </p:tav>
                                        <p:tav tm="100000">
                                          <p:val>
                                            <p:strVal val="ppt_x"/>
                                          </p:val>
                                        </p:tav>
                                      </p:tavLst>
                                    </p:anim>
                                    <p:anim calcmode="lin" valueType="num">
                                      <p:cBhvr additive="base">
                                        <p:cTn id="43" dur="500"/>
                                        <p:tgtEl>
                                          <p:spTgt spid="9"/>
                                        </p:tgtEl>
                                        <p:attrNameLst>
                                          <p:attrName>ppt_y</p:attrName>
                                        </p:attrNameLst>
                                      </p:cBhvr>
                                      <p:tavLst>
                                        <p:tav tm="0">
                                          <p:val>
                                            <p:strVal val="ppt_y"/>
                                          </p:val>
                                        </p:tav>
                                        <p:tav tm="100000">
                                          <p:val>
                                            <p:strVal val="1+ppt_h/2"/>
                                          </p:val>
                                        </p:tav>
                                      </p:tavLst>
                                    </p:anim>
                                    <p:set>
                                      <p:cBhvr>
                                        <p:cTn id="44"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45" restart="whenNotActive" fill="hold" evtFilter="cancelBubble" nodeType="interactiveSeq">
                <p:stCondLst>
                  <p:cond evt="onClick" delay="0">
                    <p:tgtEl>
                      <p:spTgt spid="10"/>
                    </p:tgtEl>
                  </p:cond>
                </p:stCondLst>
                <p:endSync evt="end" delay="0">
                  <p:rtn val="all"/>
                </p:endSync>
                <p:childTnLst>
                  <p:par>
                    <p:cTn id="46" fill="hold">
                      <p:stCondLst>
                        <p:cond delay="0"/>
                      </p:stCondLst>
                      <p:childTnLst>
                        <p:par>
                          <p:cTn id="47" fill="hold">
                            <p:stCondLst>
                              <p:cond delay="0"/>
                            </p:stCondLst>
                            <p:childTnLst>
                              <p:par>
                                <p:cTn id="48" presetID="2" presetClass="exit" presetSubtype="4" fill="hold" nodeType="clickEffect">
                                  <p:stCondLst>
                                    <p:cond delay="0"/>
                                  </p:stCondLst>
                                  <p:childTnLst>
                                    <p:anim calcmode="lin" valueType="num">
                                      <p:cBhvr additive="base">
                                        <p:cTn id="49" dur="500"/>
                                        <p:tgtEl>
                                          <p:spTgt spid="10"/>
                                        </p:tgtEl>
                                        <p:attrNameLst>
                                          <p:attrName>ppt_x</p:attrName>
                                        </p:attrNameLst>
                                      </p:cBhvr>
                                      <p:tavLst>
                                        <p:tav tm="0">
                                          <p:val>
                                            <p:strVal val="ppt_x"/>
                                          </p:val>
                                        </p:tav>
                                        <p:tav tm="100000">
                                          <p:val>
                                            <p:strVal val="ppt_x"/>
                                          </p:val>
                                        </p:tav>
                                      </p:tavLst>
                                    </p:anim>
                                    <p:anim calcmode="lin" valueType="num">
                                      <p:cBhvr additive="base">
                                        <p:cTn id="50" dur="500"/>
                                        <p:tgtEl>
                                          <p:spTgt spid="10"/>
                                        </p:tgtEl>
                                        <p:attrNameLst>
                                          <p:attrName>ppt_y</p:attrName>
                                        </p:attrNameLst>
                                      </p:cBhvr>
                                      <p:tavLst>
                                        <p:tav tm="0">
                                          <p:val>
                                            <p:strVal val="ppt_y"/>
                                          </p:val>
                                        </p:tav>
                                        <p:tav tm="100000">
                                          <p:val>
                                            <p:strVal val="1+ppt_h/2"/>
                                          </p:val>
                                        </p:tav>
                                      </p:tavLst>
                                    </p:anim>
                                    <p:set>
                                      <p:cBhvr>
                                        <p:cTn id="51"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487;p33">
            <a:extLst>
              <a:ext uri="{FF2B5EF4-FFF2-40B4-BE49-F238E27FC236}">
                <a16:creationId xmlns:a16="http://schemas.microsoft.com/office/drawing/2014/main" id="{001613A9-8174-4DD5-89A3-B564F74DDA2C}"/>
              </a:ext>
            </a:extLst>
          </p:cNvPr>
          <p:cNvSpPr txBox="1">
            <a:spLocks/>
          </p:cNvSpPr>
          <p:nvPr/>
        </p:nvSpPr>
        <p:spPr>
          <a:xfrm>
            <a:off x="1916814" y="336338"/>
            <a:ext cx="8385048" cy="7636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Mùa</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gì</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cho</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lá</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xanh</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cây</a:t>
            </a:r>
            <a:endParaRPr kumimoji="0" lang="en-US" sz="4000" b="0" i="0" u="none" strike="noStrike" kern="1200" cap="none" spc="0" normalizeH="0" baseline="0" noProof="0" dirty="0">
              <a:ln>
                <a:noFill/>
              </a:ln>
              <a:solidFill>
                <a:sysClr val="windowText" lastClr="000000"/>
              </a:solidFill>
              <a:effectLst/>
              <a:uLnTx/>
              <a:uFillTx/>
              <a:latin typeface="Calibri"/>
              <a:sym typeface="Bubblegum Sans"/>
            </a:endParaRP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Cho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bé</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thêm</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tuổi</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má</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hây</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hây</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4000" b="0" i="0" u="none" strike="noStrike" kern="1200" cap="none" spc="0" normalizeH="0" baseline="0" noProof="0" dirty="0" err="1">
                <a:ln>
                  <a:noFill/>
                </a:ln>
                <a:solidFill>
                  <a:sysClr val="windowText" lastClr="000000"/>
                </a:solidFill>
                <a:effectLst/>
                <a:uLnTx/>
                <a:uFillTx/>
                <a:latin typeface="Calibri"/>
                <a:sym typeface="Bubblegum Sans"/>
              </a:rPr>
              <a:t>hồng</a:t>
            </a:r>
            <a:r>
              <a:rPr kumimoji="0" lang="en-US" sz="4000" b="0" i="0" u="none" strike="noStrike" kern="1200" cap="none" spc="0" normalizeH="0" baseline="0" noProof="0" dirty="0">
                <a:ln>
                  <a:noFill/>
                </a:ln>
                <a:solidFill>
                  <a:sysClr val="windowText" lastClr="000000"/>
                </a:solidFill>
                <a:effectLst/>
                <a:uLnTx/>
                <a:uFillTx/>
                <a:latin typeface="Calibri"/>
                <a:sym typeface="Bubblegum Sans"/>
              </a:rPr>
              <a:t>?</a:t>
            </a:r>
            <a:endParaRPr kumimoji="0" lang="vi-VN" sz="4000" b="0" i="0" u="none" strike="noStrike" kern="1200" cap="none" spc="0" normalizeH="0" baseline="0" noProof="0" dirty="0">
              <a:ln>
                <a:noFill/>
              </a:ln>
              <a:solidFill>
                <a:sysClr val="windowText" lastClr="000000"/>
              </a:solidFill>
              <a:effectLst/>
              <a:uLnTx/>
              <a:uFillTx/>
              <a:latin typeface="Arial" panose="020B0604020202020204" pitchFamily="34" charset="0"/>
              <a:sym typeface="Bubblegum Sans"/>
            </a:endParaRPr>
          </a:p>
        </p:txBody>
      </p:sp>
      <p:pic>
        <p:nvPicPr>
          <p:cNvPr id="6" name="Picture 5">
            <a:extLst>
              <a:ext uri="{FF2B5EF4-FFF2-40B4-BE49-F238E27FC236}">
                <a16:creationId xmlns:a16="http://schemas.microsoft.com/office/drawing/2014/main" id="{D7512D01-C1E5-4833-9EAA-57552E5B19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232" y="208815"/>
            <a:ext cx="607631" cy="607631"/>
          </a:xfrm>
          <a:prstGeom prst="rect">
            <a:avLst/>
          </a:prstGeom>
        </p:spPr>
      </p:pic>
      <p:sp>
        <p:nvSpPr>
          <p:cNvPr id="7" name="Google Shape;487;p33">
            <a:extLst>
              <a:ext uri="{FF2B5EF4-FFF2-40B4-BE49-F238E27FC236}">
                <a16:creationId xmlns:a16="http://schemas.microsoft.com/office/drawing/2014/main" id="{F73B74DF-3F45-41B9-85F9-E5CC35673FB3}"/>
              </a:ext>
            </a:extLst>
          </p:cNvPr>
          <p:cNvSpPr txBox="1">
            <a:spLocks/>
          </p:cNvSpPr>
          <p:nvPr/>
        </p:nvSpPr>
        <p:spPr>
          <a:xfrm>
            <a:off x="-854220" y="2965477"/>
            <a:ext cx="8650225" cy="24087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Mùa</a:t>
            </a: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xuân</a:t>
            </a:r>
            <a:endParaRPr kumimoji="0" lang="vi-VN" sz="4800" b="0" i="0" u="none" strike="noStrike" kern="1200" cap="none" spc="0" normalizeH="0" baseline="0" noProof="0" dirty="0">
              <a:ln>
                <a:noFill/>
              </a:ln>
              <a:solidFill>
                <a:srgbClr val="FF0000"/>
              </a:solidFill>
              <a:effectLst/>
              <a:uLnTx/>
              <a:uFillTx/>
              <a:latin typeface="Arial" panose="020B0604020202020204" pitchFamily="34" charset="0"/>
              <a:sym typeface="Bubblegum Sans"/>
            </a:endParaRPr>
          </a:p>
        </p:txBody>
      </p:sp>
      <p:pic>
        <p:nvPicPr>
          <p:cNvPr id="8" name="Picture 7">
            <a:extLst>
              <a:ext uri="{FF2B5EF4-FFF2-40B4-BE49-F238E27FC236}">
                <a16:creationId xmlns:a16="http://schemas.microsoft.com/office/drawing/2014/main" id="{B8E2A538-25FD-41C4-AE25-9E2034508B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9735" y="1962312"/>
            <a:ext cx="4772541" cy="3463501"/>
          </a:xfrm>
          <a:prstGeom prst="rect">
            <a:avLst/>
          </a:prstGeom>
          <a:ln>
            <a:noFill/>
          </a:ln>
          <a:effectLst>
            <a:softEdge rad="112500"/>
          </a:effectLst>
        </p:spPr>
      </p:pic>
      <p:sp>
        <p:nvSpPr>
          <p:cNvPr id="9" name="Arrow: Left 8">
            <a:hlinkClick r:id="rId5" action="ppaction://hlinksldjump"/>
            <a:extLst>
              <a:ext uri="{FF2B5EF4-FFF2-40B4-BE49-F238E27FC236}">
                <a16:creationId xmlns:a16="http://schemas.microsoft.com/office/drawing/2014/main" id="{35144B4F-8262-4028-A609-712217C85111}"/>
              </a:ext>
            </a:extLst>
          </p:cNvPr>
          <p:cNvSpPr/>
          <p:nvPr/>
        </p:nvSpPr>
        <p:spPr>
          <a:xfrm>
            <a:off x="398288" y="5948159"/>
            <a:ext cx="825150" cy="429184"/>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527757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487;p33">
            <a:extLst>
              <a:ext uri="{FF2B5EF4-FFF2-40B4-BE49-F238E27FC236}">
                <a16:creationId xmlns:a16="http://schemas.microsoft.com/office/drawing/2014/main" id="{6699363F-9E07-46D4-A832-E7A65E203CEC}"/>
              </a:ext>
            </a:extLst>
          </p:cNvPr>
          <p:cNvSpPr txBox="1">
            <a:spLocks/>
          </p:cNvSpPr>
          <p:nvPr/>
        </p:nvSpPr>
        <p:spPr>
          <a:xfrm>
            <a:off x="1101469" y="101656"/>
            <a:ext cx="8814056" cy="301388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Mùa</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gì</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nóng</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bức</a:t>
            </a:r>
            <a:endParaRPr kumimoji="0" lang="en-US" sz="3600" b="0" i="0" u="none" strike="noStrike" kern="1200" cap="none" spc="0" normalizeH="0" baseline="0" noProof="0" dirty="0">
              <a:ln>
                <a:noFill/>
              </a:ln>
              <a:solidFill>
                <a:sysClr val="windowText" lastClr="000000"/>
              </a:solidFill>
              <a:effectLst/>
              <a:uLnTx/>
              <a:uFillTx/>
              <a:latin typeface="Calibri"/>
              <a:sym typeface="Bubblegum Sans"/>
            </a:endParaRP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Trời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nắng</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chang</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chang</a:t>
            </a:r>
            <a:endParaRPr kumimoji="0" lang="en-US" sz="3600" b="0" i="0" u="none" strike="noStrike" kern="1200" cap="none" spc="0" normalizeH="0" baseline="0" noProof="0" dirty="0">
              <a:ln>
                <a:noFill/>
              </a:ln>
              <a:solidFill>
                <a:sysClr val="windowText" lastClr="000000"/>
              </a:solidFill>
              <a:effectLst/>
              <a:uLnTx/>
              <a:uFillTx/>
              <a:latin typeface="Calibri"/>
              <a:sym typeface="Bubblegum Sans"/>
            </a:endParaRP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Đi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học</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đi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làm</a:t>
            </a:r>
            <a:endParaRPr kumimoji="0" lang="en-US" sz="3600" b="0" i="0" u="none" strike="noStrike" kern="1200" cap="none" spc="0" normalizeH="0" baseline="0" noProof="0" dirty="0">
              <a:ln>
                <a:noFill/>
              </a:ln>
              <a:solidFill>
                <a:sysClr val="windowText" lastClr="000000"/>
              </a:solidFill>
              <a:effectLst/>
              <a:uLnTx/>
              <a:uFillTx/>
              <a:latin typeface="Calibri"/>
              <a:sym typeface="Bubblegum Sans"/>
            </a:endParaRP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Phải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mang</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nón</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mũ</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endParaRPr kumimoji="0" lang="vi-VN" sz="3600" b="0" i="0" u="none" strike="noStrike" kern="1200" cap="none" spc="0" normalizeH="0" baseline="0" noProof="0" dirty="0">
              <a:ln>
                <a:noFill/>
              </a:ln>
              <a:solidFill>
                <a:sysClr val="windowText" lastClr="000000"/>
              </a:solidFill>
              <a:effectLst/>
              <a:uLnTx/>
              <a:uFillTx/>
              <a:latin typeface="Arial" panose="020B0604020202020204" pitchFamily="34" charset="0"/>
              <a:sym typeface="Bubblegum Sans"/>
            </a:endParaRPr>
          </a:p>
        </p:txBody>
      </p:sp>
      <p:pic>
        <p:nvPicPr>
          <p:cNvPr id="6" name="Picture 5">
            <a:extLst>
              <a:ext uri="{FF2B5EF4-FFF2-40B4-BE49-F238E27FC236}">
                <a16:creationId xmlns:a16="http://schemas.microsoft.com/office/drawing/2014/main" id="{CF650E71-B2BA-42AA-B97D-52D6960046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6107" y="155969"/>
            <a:ext cx="607631" cy="607631"/>
          </a:xfrm>
          <a:prstGeom prst="rect">
            <a:avLst/>
          </a:prstGeom>
        </p:spPr>
      </p:pic>
      <p:sp>
        <p:nvSpPr>
          <p:cNvPr id="7" name="Google Shape;487;p33">
            <a:extLst>
              <a:ext uri="{FF2B5EF4-FFF2-40B4-BE49-F238E27FC236}">
                <a16:creationId xmlns:a16="http://schemas.microsoft.com/office/drawing/2014/main" id="{286B2D90-236B-4B5A-8BD2-F30B9E7FB596}"/>
              </a:ext>
            </a:extLst>
          </p:cNvPr>
          <p:cNvSpPr txBox="1">
            <a:spLocks/>
          </p:cNvSpPr>
          <p:nvPr/>
        </p:nvSpPr>
        <p:spPr>
          <a:xfrm>
            <a:off x="-552107" y="3239999"/>
            <a:ext cx="8650225" cy="24087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Mùa</a:t>
            </a: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hè</a:t>
            </a:r>
            <a:endParaRPr kumimoji="0" lang="vi-VN" sz="4800" b="0" i="0" u="none" strike="noStrike" kern="1200" cap="none" spc="0" normalizeH="0" baseline="0" noProof="0" dirty="0">
              <a:ln>
                <a:noFill/>
              </a:ln>
              <a:solidFill>
                <a:srgbClr val="FF0000"/>
              </a:solidFill>
              <a:effectLst/>
              <a:uLnTx/>
              <a:uFillTx/>
              <a:latin typeface="Arial" panose="020B0604020202020204" pitchFamily="34" charset="0"/>
              <a:sym typeface="Bubblegum Sans"/>
            </a:endParaRPr>
          </a:p>
        </p:txBody>
      </p:sp>
      <p:pic>
        <p:nvPicPr>
          <p:cNvPr id="8" name="Picture 7">
            <a:extLst>
              <a:ext uri="{FF2B5EF4-FFF2-40B4-BE49-F238E27FC236}">
                <a16:creationId xmlns:a16="http://schemas.microsoft.com/office/drawing/2014/main" id="{418113D6-3A5F-43E8-98CC-F221AA24604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11038" y="2581884"/>
            <a:ext cx="4185322" cy="2790215"/>
          </a:xfrm>
          <a:prstGeom prst="rect">
            <a:avLst/>
          </a:prstGeom>
          <a:ln>
            <a:noFill/>
          </a:ln>
          <a:effectLst>
            <a:softEdge rad="112500"/>
          </a:effectLst>
        </p:spPr>
      </p:pic>
      <p:sp>
        <p:nvSpPr>
          <p:cNvPr id="9" name="Arrow: Left 8">
            <a:hlinkClick r:id="rId5" action="ppaction://hlinksldjump"/>
            <a:extLst>
              <a:ext uri="{FF2B5EF4-FFF2-40B4-BE49-F238E27FC236}">
                <a16:creationId xmlns:a16="http://schemas.microsoft.com/office/drawing/2014/main" id="{1A67B103-CB8B-4FCC-8A47-463B4AC5021D}"/>
              </a:ext>
            </a:extLst>
          </p:cNvPr>
          <p:cNvSpPr/>
          <p:nvPr/>
        </p:nvSpPr>
        <p:spPr>
          <a:xfrm>
            <a:off x="196061" y="5927994"/>
            <a:ext cx="825150" cy="429184"/>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267700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487;p33">
            <a:extLst>
              <a:ext uri="{FF2B5EF4-FFF2-40B4-BE49-F238E27FC236}">
                <a16:creationId xmlns:a16="http://schemas.microsoft.com/office/drawing/2014/main" id="{A48A3809-A705-46F3-BF17-CDCD9B949912}"/>
              </a:ext>
            </a:extLst>
          </p:cNvPr>
          <p:cNvSpPr txBox="1">
            <a:spLocks/>
          </p:cNvSpPr>
          <p:nvPr/>
        </p:nvSpPr>
        <p:spPr>
          <a:xfrm>
            <a:off x="1101469" y="101656"/>
            <a:ext cx="8814056" cy="301388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vi-VN" sz="3600" b="0" i="0" u="none" strike="noStrike" kern="1200" cap="none" spc="0" normalizeH="0" baseline="0" noProof="0" dirty="0">
                <a:ln>
                  <a:noFill/>
                </a:ln>
                <a:solidFill>
                  <a:sysClr val="windowText" lastClr="000000"/>
                </a:solidFill>
                <a:effectLst/>
                <a:uLnTx/>
                <a:uFillTx/>
                <a:latin typeface="Calibri"/>
                <a:sym typeface="Bubblegum Sans"/>
              </a:rPr>
              <a:t>Mùa gì dịu nắng</a:t>
            </a: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vi-VN" sz="3600" b="0" i="0" u="none" strike="noStrike" kern="1200" cap="none" spc="0" normalizeH="0" baseline="0" noProof="0" dirty="0">
                <a:ln>
                  <a:noFill/>
                </a:ln>
                <a:solidFill>
                  <a:sysClr val="windowText" lastClr="000000"/>
                </a:solidFill>
                <a:effectLst/>
                <a:uLnTx/>
                <a:uFillTx/>
                <a:latin typeface="Calibri"/>
                <a:sym typeface="Bubblegum Sans"/>
              </a:rPr>
              <a:t>Mây nhẹ nhàng bay</a:t>
            </a: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vi-VN" sz="3600" b="0" i="0" u="none" strike="noStrike" kern="1200" cap="none" spc="0" normalizeH="0" baseline="0" noProof="0" dirty="0">
                <a:ln>
                  <a:noFill/>
                </a:ln>
                <a:solidFill>
                  <a:sysClr val="windowText" lastClr="000000"/>
                </a:solidFill>
                <a:effectLst/>
                <a:uLnTx/>
                <a:uFillTx/>
                <a:latin typeface="Calibri"/>
                <a:sym typeface="Bubblegum Sans"/>
              </a:rPr>
              <a:t>Gió khẽ rung cây</a:t>
            </a: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vi-VN" sz="3600" b="0" i="0" u="none" strike="noStrike" kern="1200" cap="none" spc="0" normalizeH="0" baseline="0" noProof="0" dirty="0">
                <a:ln>
                  <a:noFill/>
                </a:ln>
                <a:solidFill>
                  <a:sysClr val="windowText" lastClr="000000"/>
                </a:solidFill>
                <a:effectLst/>
                <a:uLnTx/>
                <a:uFillTx/>
                <a:latin typeface="Calibri"/>
                <a:sym typeface="Bubblegum Sans"/>
              </a:rPr>
              <a:t>Lá vàng rơi rụng ?</a:t>
            </a:r>
            <a:endParaRPr kumimoji="0" lang="vi-VN" sz="3600" b="0" i="0" u="none" strike="noStrike" kern="1200" cap="none" spc="0" normalizeH="0" baseline="0" noProof="0" dirty="0">
              <a:ln>
                <a:noFill/>
              </a:ln>
              <a:solidFill>
                <a:sysClr val="windowText" lastClr="000000"/>
              </a:solidFill>
              <a:effectLst/>
              <a:uLnTx/>
              <a:uFillTx/>
              <a:latin typeface="Arial" panose="020B0604020202020204" pitchFamily="34" charset="0"/>
              <a:sym typeface="Bubblegum Sans"/>
            </a:endParaRPr>
          </a:p>
        </p:txBody>
      </p:sp>
      <p:pic>
        <p:nvPicPr>
          <p:cNvPr id="6" name="Picture 5">
            <a:extLst>
              <a:ext uri="{FF2B5EF4-FFF2-40B4-BE49-F238E27FC236}">
                <a16:creationId xmlns:a16="http://schemas.microsoft.com/office/drawing/2014/main" id="{7F48B987-31E3-41F8-8C33-2D456EE1B4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6107" y="155969"/>
            <a:ext cx="607631" cy="607631"/>
          </a:xfrm>
          <a:prstGeom prst="rect">
            <a:avLst/>
          </a:prstGeom>
        </p:spPr>
      </p:pic>
      <p:sp>
        <p:nvSpPr>
          <p:cNvPr id="7" name="Google Shape;487;p33">
            <a:extLst>
              <a:ext uri="{FF2B5EF4-FFF2-40B4-BE49-F238E27FC236}">
                <a16:creationId xmlns:a16="http://schemas.microsoft.com/office/drawing/2014/main" id="{3423753C-D90F-4F3C-9298-F5F2DB9A2E34}"/>
              </a:ext>
            </a:extLst>
          </p:cNvPr>
          <p:cNvSpPr txBox="1">
            <a:spLocks/>
          </p:cNvSpPr>
          <p:nvPr/>
        </p:nvSpPr>
        <p:spPr>
          <a:xfrm>
            <a:off x="0" y="3105361"/>
            <a:ext cx="8650225" cy="24087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Mùa</a:t>
            </a: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thu</a:t>
            </a:r>
            <a:endParaRPr kumimoji="0" lang="vi-VN" sz="4800" b="0" i="0" u="none" strike="noStrike" kern="1200" cap="none" spc="0" normalizeH="0" baseline="0" noProof="0" dirty="0">
              <a:ln>
                <a:noFill/>
              </a:ln>
              <a:solidFill>
                <a:srgbClr val="FF0000"/>
              </a:solidFill>
              <a:effectLst/>
              <a:uLnTx/>
              <a:uFillTx/>
              <a:latin typeface="Arial" panose="020B0604020202020204" pitchFamily="34" charset="0"/>
              <a:sym typeface="Bubblegum Sans"/>
            </a:endParaRPr>
          </a:p>
        </p:txBody>
      </p:sp>
      <p:pic>
        <p:nvPicPr>
          <p:cNvPr id="8" name="Picture 7">
            <a:extLst>
              <a:ext uri="{FF2B5EF4-FFF2-40B4-BE49-F238E27FC236}">
                <a16:creationId xmlns:a16="http://schemas.microsoft.com/office/drawing/2014/main" id="{98B14845-3893-4893-9E63-80884650529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26067" y="2513992"/>
            <a:ext cx="3929350" cy="2844380"/>
          </a:xfrm>
          <a:prstGeom prst="rect">
            <a:avLst/>
          </a:prstGeom>
          <a:ln>
            <a:noFill/>
          </a:ln>
          <a:effectLst>
            <a:softEdge rad="112500"/>
          </a:effectLst>
        </p:spPr>
      </p:pic>
      <p:sp>
        <p:nvSpPr>
          <p:cNvPr id="9" name="Arrow: Left 8">
            <a:hlinkClick r:id="rId5" action="ppaction://hlinksldjump"/>
            <a:extLst>
              <a:ext uri="{FF2B5EF4-FFF2-40B4-BE49-F238E27FC236}">
                <a16:creationId xmlns:a16="http://schemas.microsoft.com/office/drawing/2014/main" id="{25EBC9AB-9A3A-4654-95AC-C371E8C5F9F5}"/>
              </a:ext>
            </a:extLst>
          </p:cNvPr>
          <p:cNvSpPr/>
          <p:nvPr/>
        </p:nvSpPr>
        <p:spPr>
          <a:xfrm>
            <a:off x="237347" y="6105431"/>
            <a:ext cx="825150" cy="429184"/>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390963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487;p33">
            <a:extLst>
              <a:ext uri="{FF2B5EF4-FFF2-40B4-BE49-F238E27FC236}">
                <a16:creationId xmlns:a16="http://schemas.microsoft.com/office/drawing/2014/main" id="{C6CAF1F1-1748-4415-AA72-C3215624151D}"/>
              </a:ext>
            </a:extLst>
          </p:cNvPr>
          <p:cNvSpPr txBox="1">
            <a:spLocks/>
          </p:cNvSpPr>
          <p:nvPr/>
        </p:nvSpPr>
        <p:spPr>
          <a:xfrm>
            <a:off x="1101469" y="101656"/>
            <a:ext cx="8814056" cy="3013882"/>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Mùa</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gì</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rét</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buốt</a:t>
            </a:r>
            <a:endParaRPr kumimoji="0" lang="en-US" sz="3600" b="0" i="0" u="none" strike="noStrike" kern="1200" cap="none" spc="0" normalizeH="0" baseline="0" noProof="0" dirty="0">
              <a:ln>
                <a:noFill/>
              </a:ln>
              <a:solidFill>
                <a:sysClr val="windowText" lastClr="000000"/>
              </a:solidFill>
              <a:effectLst/>
              <a:uLnTx/>
              <a:uFillTx/>
              <a:latin typeface="Calibri"/>
              <a:sym typeface="Bubblegum Sans"/>
            </a:endParaRP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Gió</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bấc</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thổi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tràn</a:t>
            </a:r>
            <a:endParaRPr kumimoji="0" lang="en-US" sz="3600" b="0" i="0" u="none" strike="noStrike" kern="1200" cap="none" spc="0" normalizeH="0" baseline="0" noProof="0" dirty="0">
              <a:ln>
                <a:noFill/>
              </a:ln>
              <a:solidFill>
                <a:sysClr val="windowText" lastClr="000000"/>
              </a:solidFill>
              <a:effectLst/>
              <a:uLnTx/>
              <a:uFillTx/>
              <a:latin typeface="Calibri"/>
              <a:sym typeface="Bubblegum Sans"/>
            </a:endParaRP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Đi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học</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đi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làm</a:t>
            </a:r>
            <a:endParaRPr kumimoji="0" lang="en-US" sz="3600" b="0" i="0" u="none" strike="noStrike" kern="1200" cap="none" spc="0" normalizeH="0" baseline="0" noProof="0" dirty="0">
              <a:ln>
                <a:noFill/>
              </a:ln>
              <a:solidFill>
                <a:sysClr val="windowText" lastClr="000000"/>
              </a:solidFill>
              <a:effectLst/>
              <a:uLnTx/>
              <a:uFillTx/>
              <a:latin typeface="Calibri"/>
              <a:sym typeface="Bubblegum Sans"/>
            </a:endParaRPr>
          </a:p>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Phải</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lo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mặc</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 </a:t>
            </a:r>
            <a:r>
              <a:rPr kumimoji="0" lang="en-US" sz="3600" b="0" i="0" u="none" strike="noStrike" kern="1200" cap="none" spc="0" normalizeH="0" baseline="0" noProof="0" dirty="0" err="1">
                <a:ln>
                  <a:noFill/>
                </a:ln>
                <a:solidFill>
                  <a:sysClr val="windowText" lastClr="000000"/>
                </a:solidFill>
                <a:effectLst/>
                <a:uLnTx/>
                <a:uFillTx/>
                <a:latin typeface="Calibri"/>
                <a:sym typeface="Bubblegum Sans"/>
              </a:rPr>
              <a:t>ấm</a:t>
            </a:r>
            <a:r>
              <a:rPr kumimoji="0" lang="en-US" sz="3600" b="0" i="0" u="none" strike="noStrike" kern="1200" cap="none" spc="0" normalizeH="0" baseline="0" noProof="0" dirty="0">
                <a:ln>
                  <a:noFill/>
                </a:ln>
                <a:solidFill>
                  <a:sysClr val="windowText" lastClr="000000"/>
                </a:solidFill>
                <a:effectLst/>
                <a:uLnTx/>
                <a:uFillTx/>
                <a:latin typeface="Calibri"/>
                <a:sym typeface="Bubblegum Sans"/>
              </a:rPr>
              <a:t>?</a:t>
            </a:r>
            <a:endParaRPr kumimoji="0" lang="vi-VN" sz="3600" b="0" i="0" u="none" strike="noStrike" kern="1200" cap="none" spc="0" normalizeH="0" baseline="0" noProof="0" dirty="0">
              <a:ln>
                <a:noFill/>
              </a:ln>
              <a:solidFill>
                <a:sysClr val="windowText" lastClr="000000"/>
              </a:solidFill>
              <a:effectLst/>
              <a:uLnTx/>
              <a:uFillTx/>
              <a:latin typeface="Arial" panose="020B0604020202020204" pitchFamily="34" charset="0"/>
              <a:sym typeface="Bubblegum Sans"/>
            </a:endParaRPr>
          </a:p>
        </p:txBody>
      </p:sp>
      <p:pic>
        <p:nvPicPr>
          <p:cNvPr id="6" name="Picture 5">
            <a:extLst>
              <a:ext uri="{FF2B5EF4-FFF2-40B4-BE49-F238E27FC236}">
                <a16:creationId xmlns:a16="http://schemas.microsoft.com/office/drawing/2014/main" id="{75C407B5-0930-47B6-8AEF-56D7792F8A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6107" y="155969"/>
            <a:ext cx="607631" cy="607631"/>
          </a:xfrm>
          <a:prstGeom prst="rect">
            <a:avLst/>
          </a:prstGeom>
        </p:spPr>
      </p:pic>
      <p:sp>
        <p:nvSpPr>
          <p:cNvPr id="7" name="Google Shape;487;p33">
            <a:extLst>
              <a:ext uri="{FF2B5EF4-FFF2-40B4-BE49-F238E27FC236}">
                <a16:creationId xmlns:a16="http://schemas.microsoft.com/office/drawing/2014/main" id="{B8F9D594-8F57-4510-A0EB-EA289EA361D0}"/>
              </a:ext>
            </a:extLst>
          </p:cNvPr>
          <p:cNvSpPr txBox="1">
            <a:spLocks/>
          </p:cNvSpPr>
          <p:nvPr/>
        </p:nvSpPr>
        <p:spPr>
          <a:xfrm>
            <a:off x="-579775" y="3028560"/>
            <a:ext cx="8650225" cy="24087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1pPr>
            <a:lvl2pPr marR="0" lvl="1"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2pPr>
            <a:lvl3pPr marR="0" lvl="2"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3pPr>
            <a:lvl4pPr marR="0" lvl="3"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4pPr>
            <a:lvl5pPr marR="0" lvl="4"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5pPr>
            <a:lvl6pPr marR="0" lvl="5"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6pPr>
            <a:lvl7pPr marR="0" lvl="6"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7pPr>
            <a:lvl8pPr marR="0" lvl="7"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8pPr>
            <a:lvl9pPr marR="0" lvl="8" algn="l" rtl="0">
              <a:lnSpc>
                <a:spcPct val="100000"/>
              </a:lnSpc>
              <a:spcBef>
                <a:spcPts val="0"/>
              </a:spcBef>
              <a:spcAft>
                <a:spcPts val="0"/>
              </a:spcAft>
              <a:buClr>
                <a:srgbClr val="0C1D3F"/>
              </a:buClr>
              <a:buSzPts val="3200"/>
              <a:buFont typeface="Bubblegum Sans"/>
              <a:buNone/>
              <a:defRPr sz="3200" b="0" i="0" u="none" strike="noStrike" cap="none">
                <a:solidFill>
                  <a:srgbClr val="0C1D3F"/>
                </a:solidFill>
                <a:latin typeface="Bubblegum Sans"/>
                <a:ea typeface="Bubblegum Sans"/>
                <a:cs typeface="Bubblegum Sans"/>
                <a:sym typeface="Bubblegum Sans"/>
              </a:defRPr>
            </a:lvl9pPr>
          </a:lstStyle>
          <a:p>
            <a:pPr marL="0" marR="0" lvl="0" indent="0" algn="ctr" defTabSz="457200" rtl="0" eaLnBrk="1" fontAlgn="auto" latinLnBrk="0" hangingPunct="1">
              <a:lnSpc>
                <a:spcPct val="100000"/>
              </a:lnSpc>
              <a:spcBef>
                <a:spcPts val="0"/>
              </a:spcBef>
              <a:spcAft>
                <a:spcPts val="0"/>
              </a:spcAft>
              <a:buClr>
                <a:srgbClr val="0C1D3F"/>
              </a:buClr>
              <a:buSzPts val="3200"/>
              <a:buFont typeface="Bubblegum Sans"/>
              <a:buNone/>
              <a:tabLst/>
              <a:defRPr/>
            </a:pP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Mùa</a:t>
            </a:r>
            <a:r>
              <a:rPr kumimoji="0" lang="en-US" sz="4800" b="0" i="0" u="none" strike="noStrike" kern="1200" cap="none" spc="0" normalizeH="0" baseline="0" noProof="0" dirty="0">
                <a:ln>
                  <a:noFill/>
                </a:ln>
                <a:solidFill>
                  <a:srgbClr val="FF0000"/>
                </a:solidFill>
                <a:effectLst/>
                <a:uLnTx/>
                <a:uFillTx/>
                <a:latin typeface="Calibri"/>
                <a:sym typeface="Bubblegum Sans"/>
              </a:rPr>
              <a:t> </a:t>
            </a:r>
            <a:r>
              <a:rPr kumimoji="0" lang="en-US" sz="4800" b="0" i="0" u="none" strike="noStrike" kern="1200" cap="none" spc="0" normalizeH="0" baseline="0" noProof="0" dirty="0" err="1">
                <a:ln>
                  <a:noFill/>
                </a:ln>
                <a:solidFill>
                  <a:srgbClr val="FF0000"/>
                </a:solidFill>
                <a:effectLst/>
                <a:uLnTx/>
                <a:uFillTx/>
                <a:latin typeface="Calibri"/>
                <a:sym typeface="Bubblegum Sans"/>
              </a:rPr>
              <a:t>đông</a:t>
            </a:r>
            <a:endParaRPr kumimoji="0" lang="vi-VN" sz="4800" b="0" i="0" u="none" strike="noStrike" kern="1200" cap="none" spc="0" normalizeH="0" baseline="0" noProof="0" dirty="0">
              <a:ln>
                <a:noFill/>
              </a:ln>
              <a:solidFill>
                <a:srgbClr val="FF0000"/>
              </a:solidFill>
              <a:effectLst/>
              <a:uLnTx/>
              <a:uFillTx/>
              <a:latin typeface="Arial" panose="020B0604020202020204" pitchFamily="34" charset="0"/>
              <a:sym typeface="Bubblegum Sans"/>
            </a:endParaRPr>
          </a:p>
        </p:txBody>
      </p:sp>
      <p:pic>
        <p:nvPicPr>
          <p:cNvPr id="8" name="Picture 7">
            <a:extLst>
              <a:ext uri="{FF2B5EF4-FFF2-40B4-BE49-F238E27FC236}">
                <a16:creationId xmlns:a16="http://schemas.microsoft.com/office/drawing/2014/main" id="{55D16CE5-CC28-448D-BCBF-28483FBB9C8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96000" y="2516443"/>
            <a:ext cx="4409800" cy="2939867"/>
          </a:xfrm>
          <a:prstGeom prst="rect">
            <a:avLst/>
          </a:prstGeom>
          <a:ln>
            <a:noFill/>
          </a:ln>
          <a:effectLst>
            <a:softEdge rad="112500"/>
          </a:effectLst>
        </p:spPr>
      </p:pic>
      <p:sp>
        <p:nvSpPr>
          <p:cNvPr id="9" name="Arrow: Left 8">
            <a:hlinkClick r:id="rId5" action="ppaction://hlinksldjump"/>
            <a:extLst>
              <a:ext uri="{FF2B5EF4-FFF2-40B4-BE49-F238E27FC236}">
                <a16:creationId xmlns:a16="http://schemas.microsoft.com/office/drawing/2014/main" id="{49244E3F-3686-4C2C-A39C-9882C353A043}"/>
              </a:ext>
            </a:extLst>
          </p:cNvPr>
          <p:cNvSpPr/>
          <p:nvPr/>
        </p:nvSpPr>
        <p:spPr>
          <a:xfrm>
            <a:off x="346107" y="6061492"/>
            <a:ext cx="825150" cy="429184"/>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4675595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39">
            <a:extLst>
              <a:ext uri="{FF2B5EF4-FFF2-40B4-BE49-F238E27FC236}">
                <a16:creationId xmlns:a16="http://schemas.microsoft.com/office/drawing/2014/main" id="{17871919-2229-6AD0-C2B3-E609F833999E}"/>
              </a:ext>
            </a:extLst>
          </p:cNvPr>
          <p:cNvPicPr>
            <a:picLocks noChangeAspect="1"/>
          </p:cNvPicPr>
          <p:nvPr/>
        </p:nvPicPr>
        <p:blipFill rotWithShape="1">
          <a:blip r:embed="rId2">
            <a:extLst>
              <a:ext uri="{28A0092B-C50C-407E-A947-70E740481C1C}">
                <a14:useLocalDpi xmlns:a14="http://schemas.microsoft.com/office/drawing/2010/main" val="0"/>
              </a:ext>
            </a:extLst>
          </a:blip>
          <a:srcRect l="52260" t="31979" r="39931" b="53248"/>
          <a:stretch/>
        </p:blipFill>
        <p:spPr>
          <a:xfrm>
            <a:off x="10094040" y="1566991"/>
            <a:ext cx="1044105" cy="874505"/>
          </a:xfrm>
          <a:custGeom>
            <a:avLst/>
            <a:gdLst>
              <a:gd name="connsiteX0" fmla="*/ 0 w 1955800"/>
              <a:gd name="connsiteY0" fmla="*/ 0 h 1638108"/>
              <a:gd name="connsiteX1" fmla="*/ 1955800 w 1955800"/>
              <a:gd name="connsiteY1" fmla="*/ 0 h 1638108"/>
              <a:gd name="connsiteX2" fmla="*/ 1955800 w 1955800"/>
              <a:gd name="connsiteY2" fmla="*/ 1397871 h 1638108"/>
              <a:gd name="connsiteX3" fmla="*/ 1601820 w 1955800"/>
              <a:gd name="connsiteY3" fmla="*/ 1397871 h 1638108"/>
              <a:gd name="connsiteX4" fmla="*/ 1601820 w 1955800"/>
              <a:gd name="connsiteY4" fmla="*/ 1638108 h 1638108"/>
              <a:gd name="connsiteX5" fmla="*/ 0 w 1955800"/>
              <a:gd name="connsiteY5" fmla="*/ 1638108 h 1638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5800" h="1638108">
                <a:moveTo>
                  <a:pt x="0" y="0"/>
                </a:moveTo>
                <a:lnTo>
                  <a:pt x="1955800" y="0"/>
                </a:lnTo>
                <a:lnTo>
                  <a:pt x="1955800" y="1397871"/>
                </a:lnTo>
                <a:lnTo>
                  <a:pt x="1601820" y="1397871"/>
                </a:lnTo>
                <a:lnTo>
                  <a:pt x="1601820" y="1638108"/>
                </a:lnTo>
                <a:lnTo>
                  <a:pt x="0" y="1638108"/>
                </a:lnTo>
                <a:close/>
              </a:path>
            </a:pathLst>
          </a:custGeom>
        </p:spPr>
      </p:pic>
      <p:sp>
        <p:nvSpPr>
          <p:cNvPr id="12" name="Rounded Rectangle 6">
            <a:extLst>
              <a:ext uri="{FF2B5EF4-FFF2-40B4-BE49-F238E27FC236}">
                <a16:creationId xmlns:a16="http://schemas.microsoft.com/office/drawing/2014/main" id="{6805BB67-D0E9-83EA-16B1-9212C16A0A2A}"/>
              </a:ext>
            </a:extLst>
          </p:cNvPr>
          <p:cNvSpPr/>
          <p:nvPr/>
        </p:nvSpPr>
        <p:spPr>
          <a:xfrm>
            <a:off x="432954" y="561109"/>
            <a:ext cx="11326091" cy="583969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27号-布丁体" panose="020F0502020204030204"/>
              <a:ea typeface="+mn-ea"/>
              <a:cs typeface="+mn-cs"/>
            </a:endParaRPr>
          </a:p>
        </p:txBody>
      </p:sp>
      <p:grpSp>
        <p:nvGrpSpPr>
          <p:cNvPr id="13" name="Group 12">
            <a:extLst>
              <a:ext uri="{FF2B5EF4-FFF2-40B4-BE49-F238E27FC236}">
                <a16:creationId xmlns:a16="http://schemas.microsoft.com/office/drawing/2014/main" id="{6B40524A-FE96-A829-B1EF-6DE8365B2799}"/>
              </a:ext>
            </a:extLst>
          </p:cNvPr>
          <p:cNvGrpSpPr/>
          <p:nvPr/>
        </p:nvGrpSpPr>
        <p:grpSpPr>
          <a:xfrm>
            <a:off x="1155307" y="0"/>
            <a:ext cx="10760468" cy="1954583"/>
            <a:chOff x="6986428" y="3997917"/>
            <a:chExt cx="10760468" cy="1954583"/>
          </a:xfrm>
        </p:grpSpPr>
        <p:sp>
          <p:nvSpPr>
            <p:cNvPr id="15" name="Rectangle 14">
              <a:extLst>
                <a:ext uri="{FF2B5EF4-FFF2-40B4-BE49-F238E27FC236}">
                  <a16:creationId xmlns:a16="http://schemas.microsoft.com/office/drawing/2014/main" id="{17A1C379-6474-7CE3-ED1F-9EA0533EBF50}"/>
                </a:ext>
              </a:extLst>
            </p:cNvPr>
            <p:cNvSpPr/>
            <p:nvPr/>
          </p:nvSpPr>
          <p:spPr>
            <a:xfrm>
              <a:off x="6986428" y="4516849"/>
              <a:ext cx="9474593" cy="1330037"/>
            </a:xfrm>
            <a:prstGeom prst="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i="0" dirty="0" err="1">
                  <a:solidFill>
                    <a:srgbClr val="000000"/>
                  </a:solidFill>
                  <a:effectLst/>
                  <a:latin typeface="Calibri" panose="020F0502020204030204" pitchFamily="34" charset="0"/>
                  <a:cs typeface="Calibri" panose="020F0502020204030204" pitchFamily="34" charset="0"/>
                </a:rPr>
                <a:t>Trao</a:t>
              </a:r>
              <a:r>
                <a:rPr lang="en-US" sz="3600" b="1" i="0" dirty="0">
                  <a:solidFill>
                    <a:srgbClr val="000000"/>
                  </a:solidFill>
                  <a:effectLst/>
                  <a:latin typeface="Calibri" panose="020F0502020204030204" pitchFamily="34" charset="0"/>
                  <a:cs typeface="Calibri" panose="020F0502020204030204" pitchFamily="34" charset="0"/>
                </a:rPr>
                <a:t> </a:t>
              </a:r>
              <a:r>
                <a:rPr lang="en-US" sz="3600" b="1" i="0" dirty="0" err="1">
                  <a:solidFill>
                    <a:srgbClr val="000000"/>
                  </a:solidFill>
                  <a:effectLst/>
                  <a:latin typeface="Calibri" panose="020F0502020204030204" pitchFamily="34" charset="0"/>
                  <a:cs typeface="Calibri" panose="020F0502020204030204" pitchFamily="34" charset="0"/>
                </a:rPr>
                <a:t>đổi</a:t>
              </a:r>
              <a:r>
                <a:rPr lang="en-US" sz="3600" b="1" i="0" dirty="0">
                  <a:solidFill>
                    <a:srgbClr val="000000"/>
                  </a:solidFill>
                  <a:effectLst/>
                  <a:latin typeface="Calibri" panose="020F0502020204030204" pitchFamily="34" charset="0"/>
                  <a:cs typeface="Calibri" panose="020F0502020204030204" pitchFamily="34" charset="0"/>
                </a:rPr>
                <a:t> </a:t>
              </a:r>
              <a:r>
                <a:rPr lang="en-US" sz="3600" b="1" i="0" dirty="0" err="1">
                  <a:solidFill>
                    <a:srgbClr val="000000"/>
                  </a:solidFill>
                  <a:effectLst/>
                  <a:latin typeface="Calibri" panose="020F0502020204030204" pitchFamily="34" charset="0"/>
                  <a:cs typeface="Calibri" panose="020F0502020204030204" pitchFamily="34" charset="0"/>
                </a:rPr>
                <a:t>cùng</a:t>
              </a:r>
              <a:r>
                <a:rPr lang="en-US" sz="3600" b="1" i="0" dirty="0">
                  <a:solidFill>
                    <a:srgbClr val="000000"/>
                  </a:solidFill>
                  <a:effectLst/>
                  <a:latin typeface="Calibri" panose="020F0502020204030204" pitchFamily="34" charset="0"/>
                  <a:cs typeface="Calibri" panose="020F0502020204030204" pitchFamily="34" charset="0"/>
                </a:rPr>
                <a:t> </a:t>
              </a:r>
              <a:r>
                <a:rPr lang="en-US" sz="3600" b="1" i="0" dirty="0" err="1">
                  <a:solidFill>
                    <a:srgbClr val="000000"/>
                  </a:solidFill>
                  <a:effectLst/>
                  <a:latin typeface="Calibri" panose="020F0502020204030204" pitchFamily="34" charset="0"/>
                  <a:cs typeface="Calibri" panose="020F0502020204030204" pitchFamily="34" charset="0"/>
                </a:rPr>
                <a:t>bạn</a:t>
              </a:r>
              <a:r>
                <a:rPr lang="en-US" sz="3600" b="1"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Dấu</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hiệu</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nào</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của</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thời</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tiết</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giúp</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em</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nhận</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ra</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mùa</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xuân</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đang</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về</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Tết</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sắp</a:t>
              </a:r>
              <a:r>
                <a:rPr lang="en-US" sz="3600" i="0" dirty="0">
                  <a:solidFill>
                    <a:srgbClr val="000000"/>
                  </a:solidFill>
                  <a:effectLst/>
                  <a:latin typeface="Calibri" panose="020F0502020204030204" pitchFamily="34" charset="0"/>
                  <a:cs typeface="Calibri" panose="020F0502020204030204" pitchFamily="34" charset="0"/>
                </a:rPr>
                <a:t> </a:t>
              </a:r>
              <a:r>
                <a:rPr lang="en-US" sz="3600" i="0" dirty="0" err="1">
                  <a:solidFill>
                    <a:srgbClr val="000000"/>
                  </a:solidFill>
                  <a:effectLst/>
                  <a:latin typeface="Calibri" panose="020F0502020204030204" pitchFamily="34" charset="0"/>
                  <a:cs typeface="Calibri" panose="020F0502020204030204" pitchFamily="34" charset="0"/>
                </a:rPr>
                <a:t>đến</a:t>
              </a:r>
              <a:r>
                <a:rPr lang="en-US" sz="3600" i="0" dirty="0">
                  <a:solidFill>
                    <a:srgbClr val="000000"/>
                  </a:solidFill>
                  <a:effectLst/>
                  <a:latin typeface="Calibri" panose="020F0502020204030204" pitchFamily="34" charset="0"/>
                  <a:cs typeface="Calibri" panose="020F0502020204030204" pitchFamily="34" charset="0"/>
                </a:rPr>
                <a:t>?</a:t>
              </a:r>
              <a:endParaRPr kumimoji="0" lang="en-US" sz="3600" i="0" u="none" strike="noStrike" kern="1200" cap="none" spc="0" normalizeH="0" baseline="0" noProof="0" dirty="0">
                <a:ln>
                  <a:noFill/>
                </a:ln>
                <a:solidFill>
                  <a:sysClr val="windowText" lastClr="000000"/>
                </a:solidFill>
                <a:effectLst/>
                <a:uLnTx/>
                <a:uFillTx/>
                <a:latin typeface="Calibri" panose="020F0502020204030204" pitchFamily="34" charset="0"/>
                <a:ea typeface="Cambria" panose="02040503050406030204" pitchFamily="18" charset="0"/>
                <a:cs typeface="Calibri" panose="020F0502020204030204" pitchFamily="34" charset="0"/>
              </a:endParaRPr>
            </a:p>
          </p:txBody>
        </p:sp>
        <p:pic>
          <p:nvPicPr>
            <p:cNvPr id="16" name="Picture 15">
              <a:extLst>
                <a:ext uri="{FF2B5EF4-FFF2-40B4-BE49-F238E27FC236}">
                  <a16:creationId xmlns:a16="http://schemas.microsoft.com/office/drawing/2014/main" id="{C92E442B-536A-B7A5-6C1D-DC3CF8BE45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792313" y="3997917"/>
              <a:ext cx="1954583" cy="1954583"/>
            </a:xfrm>
            <a:prstGeom prst="rect">
              <a:avLst/>
            </a:prstGeom>
          </p:spPr>
        </p:pic>
      </p:grpSp>
      <p:pic>
        <p:nvPicPr>
          <p:cNvPr id="17" name="Picture 16">
            <a:extLst>
              <a:ext uri="{FF2B5EF4-FFF2-40B4-BE49-F238E27FC236}">
                <a16:creationId xmlns:a16="http://schemas.microsoft.com/office/drawing/2014/main" id="{3851BF93-A281-D9BF-33D8-F7AE7DEAAC8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796" b="89796" l="9756" r="91057">
                        <a14:foregroundMark x1="21138" y1="31020" x2="25203" y2="69796"/>
                        <a14:foregroundMark x1="44715" y1="22041" x2="44715" y2="22041"/>
                        <a14:foregroundMark x1="41870" y1="29796" x2="41870" y2="29796"/>
                        <a14:foregroundMark x1="17480" y1="82449" x2="19919" y2="78776"/>
                        <a14:foregroundMark x1="29675" y1="78776" x2="33333" y2="80816"/>
                        <a14:foregroundMark x1="19106" y1="26939" x2="26423" y2="28163"/>
                        <a14:foregroundMark x1="18699" y1="23265" x2="23577" y2="24490"/>
                        <a14:foregroundMark x1="72358" y1="40408" x2="72358" y2="66531"/>
                        <a14:foregroundMark x1="69919" y1="33061" x2="78455" y2="34286"/>
                        <a14:foregroundMark x1="88618" y1="34286" x2="91057" y2="32245"/>
                        <a14:foregroundMark x1="77642" y1="81224" x2="77642" y2="81224"/>
                        <a14:foregroundMark x1="44715" y1="23265" x2="44715" y2="25714"/>
                      </a14:backgroundRemoval>
                    </a14:imgEffect>
                  </a14:imgLayer>
                </a14:imgProps>
              </a:ext>
              <a:ext uri="{28A0092B-C50C-407E-A947-70E740481C1C}">
                <a14:useLocalDpi xmlns:a14="http://schemas.microsoft.com/office/drawing/2010/main" val="0"/>
              </a:ext>
            </a:extLst>
          </a:blip>
          <a:stretch>
            <a:fillRect/>
          </a:stretch>
        </p:blipFill>
        <p:spPr>
          <a:xfrm>
            <a:off x="326403" y="1857376"/>
            <a:ext cx="4930667" cy="4910624"/>
          </a:xfrm>
          <a:prstGeom prst="rect">
            <a:avLst/>
          </a:prstGeom>
        </p:spPr>
      </p:pic>
      <p:sp>
        <p:nvSpPr>
          <p:cNvPr id="18" name="文本框 6">
            <a:extLst>
              <a:ext uri="{FF2B5EF4-FFF2-40B4-BE49-F238E27FC236}">
                <a16:creationId xmlns:a16="http://schemas.microsoft.com/office/drawing/2014/main" id="{83756E5F-2541-24BE-3B51-831A8B94C2FA}"/>
              </a:ext>
            </a:extLst>
          </p:cNvPr>
          <p:cNvSpPr txBox="1"/>
          <p:nvPr/>
        </p:nvSpPr>
        <p:spPr>
          <a:xfrm>
            <a:off x="5648325" y="2424956"/>
            <a:ext cx="5781676" cy="3221593"/>
          </a:xfrm>
          <a:prstGeom prst="roundRect">
            <a:avLst>
              <a:gd name="adj" fmla="val 36592"/>
            </a:avLst>
          </a:prstGeom>
          <a:solidFill>
            <a:schemeClr val="accent4">
              <a:lumMod val="20000"/>
              <a:lumOff val="80000"/>
            </a:schemeClr>
          </a:solidFill>
          <a:ln w="12700">
            <a:solidFill>
              <a:schemeClr val="tx1"/>
            </a:solidFill>
            <a:prstDash val="dash"/>
          </a:ln>
        </p:spPr>
        <p:txBody>
          <a:bodyPr wrap="square" rtlCol="0" anchor="t">
            <a:spAutoFit/>
          </a:bodyPr>
          <a:lstStyle/>
          <a:p>
            <a:pPr lvl="0" algn="just">
              <a:defRPr/>
            </a:pPr>
            <a:r>
              <a:rPr lang="en-US" sz="3200" b="1" i="1" dirty="0" err="1">
                <a:solidFill>
                  <a:srgbClr val="C00000"/>
                </a:solidFill>
                <a:latin typeface="Cambria" panose="02040503050406030204" pitchFamily="18" charset="0"/>
                <a:ea typeface="Cambria" panose="02040503050406030204" pitchFamily="18" charset="0"/>
              </a:rPr>
              <a:t>Dấu</a:t>
            </a:r>
            <a:r>
              <a:rPr lang="en-US" sz="3200" b="1" i="1" dirty="0">
                <a:solidFill>
                  <a:srgbClr val="C00000"/>
                </a:solidFill>
                <a:latin typeface="Cambria" panose="02040503050406030204" pitchFamily="18" charset="0"/>
                <a:ea typeface="Cambria" panose="02040503050406030204" pitchFamily="18" charset="0"/>
              </a:rPr>
              <a:t> </a:t>
            </a:r>
            <a:r>
              <a:rPr lang="en-US" sz="3200" b="1" i="1" dirty="0" err="1">
                <a:solidFill>
                  <a:srgbClr val="C00000"/>
                </a:solidFill>
                <a:latin typeface="Cambria" panose="02040503050406030204" pitchFamily="18" charset="0"/>
                <a:ea typeface="Cambria" panose="02040503050406030204" pitchFamily="18" charset="0"/>
              </a:rPr>
              <a:t>hiệu</a:t>
            </a:r>
            <a:r>
              <a:rPr lang="en-US" sz="3200" b="1" i="1" dirty="0">
                <a:solidFill>
                  <a:srgbClr val="C00000"/>
                </a:solidFill>
                <a:latin typeface="Cambria" panose="02040503050406030204" pitchFamily="18" charset="0"/>
                <a:ea typeface="Cambria" panose="02040503050406030204" pitchFamily="18" charset="0"/>
              </a:rPr>
              <a:t>: N</a:t>
            </a:r>
            <a:r>
              <a:rPr lang="vi-VN" sz="3200" b="1" i="1" dirty="0">
                <a:solidFill>
                  <a:srgbClr val="C00000"/>
                </a:solidFill>
                <a:latin typeface="Cambria" panose="02040503050406030204" pitchFamily="18" charset="0"/>
                <a:ea typeface="Cambria" panose="02040503050406030204" pitchFamily="18" charset="0"/>
              </a:rPr>
              <a:t>hiều mưa phùn, trời dần ấm áp hơn, cây cối bắt đầu đâm chồi nảy lộc, nhiều loài hoa đua nhau khoe sắc.</a:t>
            </a:r>
            <a:endParaRPr kumimoji="0" lang="vi-VN" sz="3200" b="1"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endParaRPr>
          </a:p>
        </p:txBody>
      </p:sp>
      <p:sp>
        <p:nvSpPr>
          <p:cNvPr id="19" name="Arrow: Left 18">
            <a:hlinkClick r:id="rId6" action="ppaction://hlinksldjump"/>
            <a:extLst>
              <a:ext uri="{FF2B5EF4-FFF2-40B4-BE49-F238E27FC236}">
                <a16:creationId xmlns:a16="http://schemas.microsoft.com/office/drawing/2014/main" id="{2994C191-5D5E-1EB0-B4E0-512D4AFF1C0A}"/>
              </a:ext>
            </a:extLst>
          </p:cNvPr>
          <p:cNvSpPr/>
          <p:nvPr/>
        </p:nvSpPr>
        <p:spPr>
          <a:xfrm>
            <a:off x="9809731" y="5794625"/>
            <a:ext cx="1605983" cy="493159"/>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14726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par>
                                <p:cTn id="8" presetID="16" presetClass="entr" presetSubtype="21"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barn(inVertical)">
                                      <p:cBhvr>
                                        <p:cTn id="10" dur="500"/>
                                        <p:tgtEl>
                                          <p:spTgt spid="17"/>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1000"/>
                                        <p:tgtEl>
                                          <p:spTgt spid="18"/>
                                        </p:tgtEl>
                                      </p:cBhvr>
                                    </p:animEffect>
                                    <p:anim calcmode="lin" valueType="num">
                                      <p:cBhvr>
                                        <p:cTn id="16" dur="1000" fill="hold"/>
                                        <p:tgtEl>
                                          <p:spTgt spid="18"/>
                                        </p:tgtEl>
                                        <p:attrNameLst>
                                          <p:attrName>ppt_x</p:attrName>
                                        </p:attrNameLst>
                                      </p:cBhvr>
                                      <p:tavLst>
                                        <p:tav tm="0">
                                          <p:val>
                                            <p:strVal val="#ppt_x"/>
                                          </p:val>
                                        </p:tav>
                                        <p:tav tm="100000">
                                          <p:val>
                                            <p:strVal val="#ppt_x"/>
                                          </p:val>
                                        </p:tav>
                                      </p:tavLst>
                                    </p:anim>
                                    <p:anim calcmode="lin" valueType="num">
                                      <p:cBhvr>
                                        <p:cTn id="17"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Dialogue_nhn_vo_202602241546_3l3bl">
            <a:hlinkClick r:id="" action="ppaction://media"/>
            <a:extLst>
              <a:ext uri="{FF2B5EF4-FFF2-40B4-BE49-F238E27FC236}">
                <a16:creationId xmlns:a16="http://schemas.microsoft.com/office/drawing/2014/main" id="{3252BB14-8804-DE20-CC0E-CD20846BFF0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72895" y="123476"/>
            <a:ext cx="10211480" cy="5743957"/>
          </a:xfrm>
          <a:prstGeom prst="rect">
            <a:avLst/>
          </a:prstGeom>
        </p:spPr>
      </p:pic>
      <p:sp>
        <p:nvSpPr>
          <p:cNvPr id="4" name="Arrow: Left 3">
            <a:hlinkClick r:id="rId6" action="ppaction://hlinksldjump"/>
            <a:extLst>
              <a:ext uri="{FF2B5EF4-FFF2-40B4-BE49-F238E27FC236}">
                <a16:creationId xmlns:a16="http://schemas.microsoft.com/office/drawing/2014/main" id="{4CF81F9C-3088-69A6-D279-25E46D9E1984}"/>
              </a:ext>
            </a:extLst>
          </p:cNvPr>
          <p:cNvSpPr/>
          <p:nvPr/>
        </p:nvSpPr>
        <p:spPr>
          <a:xfrm>
            <a:off x="10226420" y="6153440"/>
            <a:ext cx="1605983" cy="493159"/>
          </a:xfrm>
          <a:prstGeom prst="leftArrow">
            <a:avLst/>
          </a:prstGeom>
          <a:solidFill>
            <a:srgbClr val="7030A0"/>
          </a:solidFill>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8838615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304;p20">
            <a:extLst>
              <a:ext uri="{FF2B5EF4-FFF2-40B4-BE49-F238E27FC236}">
                <a16:creationId xmlns:a16="http://schemas.microsoft.com/office/drawing/2014/main" id="{123CA38C-5756-4595-A299-3CC19E599750}"/>
              </a:ext>
            </a:extLst>
          </p:cNvPr>
          <p:cNvSpPr txBox="1">
            <a:spLocks/>
          </p:cNvSpPr>
          <p:nvPr/>
        </p:nvSpPr>
        <p:spPr>
          <a:xfrm>
            <a:off x="2700998" y="245996"/>
            <a:ext cx="6372664" cy="573543"/>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1pPr>
            <a:lvl2pPr marR="0" lvl="1"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2pPr>
            <a:lvl3pPr marR="0" lvl="2"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3pPr>
            <a:lvl4pPr marR="0" lvl="3"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4pPr>
            <a:lvl5pPr marR="0" lvl="4"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5pPr>
            <a:lvl6pPr marR="0" lvl="5"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6pPr>
            <a:lvl7pPr marR="0" lvl="6"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7pPr>
            <a:lvl8pPr marR="0" lvl="7"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8pPr>
            <a:lvl9pPr marR="0" lvl="8" algn="ctr" rtl="0">
              <a:lnSpc>
                <a:spcPct val="100000"/>
              </a:lnSpc>
              <a:spcBef>
                <a:spcPts val="0"/>
              </a:spcBef>
              <a:spcAft>
                <a:spcPts val="0"/>
              </a:spcAft>
              <a:buClr>
                <a:srgbClr val="434343"/>
              </a:buClr>
              <a:buSzPts val="5200"/>
              <a:buFont typeface="Odibee Sans"/>
              <a:buNone/>
              <a:defRPr sz="5200" b="0" i="0" u="none" strike="noStrike" cap="none">
                <a:solidFill>
                  <a:srgbClr val="434343"/>
                </a:solidFill>
                <a:latin typeface="Odibee Sans"/>
                <a:ea typeface="Odibee Sans"/>
                <a:cs typeface="Odibee Sans"/>
                <a:sym typeface="Odibee Sans"/>
              </a:defRPr>
            </a:lvl9pPr>
          </a:lstStyle>
          <a:p>
            <a:pPr marL="0" marR="0" lvl="0" indent="0" algn="ctr" defTabSz="914400" rtl="0" eaLnBrk="1" fontAlgn="auto" latinLnBrk="0" hangingPunct="1">
              <a:lnSpc>
                <a:spcPct val="100000"/>
              </a:lnSpc>
              <a:spcBef>
                <a:spcPts val="0"/>
              </a:spcBef>
              <a:spcAft>
                <a:spcPts val="0"/>
              </a:spcAft>
              <a:buClr>
                <a:srgbClr val="434343"/>
              </a:buClr>
              <a:buSzPts val="5200"/>
              <a:buFont typeface="Odibee Sans"/>
              <a:buNone/>
              <a:tabLst/>
              <a:defRPr/>
            </a:pPr>
            <a:r>
              <a:rPr kumimoji="0" lang="en-US" sz="2800" b="1" i="0" u="none" strike="noStrike" kern="0" cap="none" spc="0" normalizeH="0" baseline="0" noProof="0" dirty="0" err="1">
                <a:ln>
                  <a:noFill/>
                </a:ln>
                <a:solidFill>
                  <a:srgbClr val="434343"/>
                </a:solidFill>
                <a:effectLst/>
                <a:uLnTx/>
                <a:uFillTx/>
                <a:latin typeface="Arial" panose="020B0604020202020204" pitchFamily="34" charset="0"/>
                <a:cs typeface="Arial" panose="020B0604020202020204" pitchFamily="34" charset="0"/>
                <a:sym typeface="Odibee Sans"/>
              </a:rPr>
              <a:t>Thứ</a:t>
            </a:r>
            <a:r>
              <a:rPr kumimoji="0" lang="en-US" sz="2800" b="1" i="0" u="none" strike="noStrike" kern="0" cap="none" spc="0" normalizeH="0" baseline="0" noProof="0" dirty="0">
                <a:ln>
                  <a:noFill/>
                </a:ln>
                <a:solidFill>
                  <a:srgbClr val="434343"/>
                </a:solidFill>
                <a:effectLst/>
                <a:uLnTx/>
                <a:uFillTx/>
                <a:latin typeface="Arial" panose="020B0604020202020204" pitchFamily="34" charset="0"/>
                <a:cs typeface="Arial" panose="020B0604020202020204" pitchFamily="34" charset="0"/>
                <a:sym typeface="Odibee Sans"/>
              </a:rPr>
              <a:t> </a:t>
            </a:r>
            <a:r>
              <a:rPr kumimoji="0" lang="en-US" sz="2800" b="1" i="0" u="none" strike="noStrike" kern="0" cap="none" spc="0" normalizeH="0" baseline="0" noProof="0" dirty="0" smtClean="0">
                <a:ln>
                  <a:noFill/>
                </a:ln>
                <a:solidFill>
                  <a:srgbClr val="434343"/>
                </a:solidFill>
                <a:effectLst/>
                <a:uLnTx/>
                <a:uFillTx/>
                <a:latin typeface="Arial" panose="020B0604020202020204" pitchFamily="34" charset="0"/>
                <a:cs typeface="Arial" panose="020B0604020202020204" pitchFamily="34" charset="0"/>
                <a:sym typeface="Odibee Sans"/>
              </a:rPr>
              <a:t>3 </a:t>
            </a:r>
            <a:r>
              <a:rPr kumimoji="0" lang="en-US" sz="2800" b="1" i="0" u="none" strike="noStrike" kern="0" cap="none" spc="0" normalizeH="0" baseline="0" noProof="0" dirty="0" err="1">
                <a:ln>
                  <a:noFill/>
                </a:ln>
                <a:solidFill>
                  <a:srgbClr val="434343"/>
                </a:solidFill>
                <a:effectLst/>
                <a:uLnTx/>
                <a:uFillTx/>
                <a:latin typeface="Arial" panose="020B0604020202020204" pitchFamily="34" charset="0"/>
                <a:cs typeface="Arial" panose="020B0604020202020204" pitchFamily="34" charset="0"/>
                <a:sym typeface="Odibee Sans"/>
              </a:rPr>
              <a:t>ngày</a:t>
            </a:r>
            <a:r>
              <a:rPr kumimoji="0" lang="en-US" sz="2800" b="1" i="0" u="none" strike="noStrike" kern="0" cap="none" spc="0" normalizeH="0" baseline="0" noProof="0" dirty="0">
                <a:ln>
                  <a:noFill/>
                </a:ln>
                <a:solidFill>
                  <a:srgbClr val="434343"/>
                </a:solidFill>
                <a:effectLst/>
                <a:uLnTx/>
                <a:uFillTx/>
                <a:latin typeface="Arial" panose="020B0604020202020204" pitchFamily="34" charset="0"/>
                <a:cs typeface="Arial" panose="020B0604020202020204" pitchFamily="34" charset="0"/>
                <a:sym typeface="Odibee Sans"/>
              </a:rPr>
              <a:t> </a:t>
            </a:r>
            <a:r>
              <a:rPr kumimoji="0" lang="en-US" sz="2800" b="1" i="0" u="none" strike="noStrike" kern="0" cap="none" spc="0" normalizeH="0" baseline="0" noProof="0" dirty="0" smtClean="0">
                <a:ln>
                  <a:noFill/>
                </a:ln>
                <a:solidFill>
                  <a:srgbClr val="434343"/>
                </a:solidFill>
                <a:effectLst/>
                <a:uLnTx/>
                <a:uFillTx/>
                <a:latin typeface="Arial" panose="020B0604020202020204" pitchFamily="34" charset="0"/>
                <a:cs typeface="Arial" panose="020B0604020202020204" pitchFamily="34" charset="0"/>
                <a:sym typeface="Odibee Sans"/>
              </a:rPr>
              <a:t>31</a:t>
            </a:r>
            <a:r>
              <a:rPr kumimoji="0" lang="en-US" sz="2800" b="1" i="0" u="none" strike="noStrike" kern="0" cap="none" spc="0" normalizeH="0" noProof="0" dirty="0" smtClean="0">
                <a:ln>
                  <a:noFill/>
                </a:ln>
                <a:solidFill>
                  <a:srgbClr val="434343"/>
                </a:solidFill>
                <a:effectLst/>
                <a:uLnTx/>
                <a:uFillTx/>
                <a:latin typeface="Arial" panose="020B0604020202020204" pitchFamily="34" charset="0"/>
                <a:cs typeface="Arial" panose="020B0604020202020204" pitchFamily="34" charset="0"/>
                <a:sym typeface="Odibee Sans"/>
              </a:rPr>
              <a:t> </a:t>
            </a:r>
            <a:r>
              <a:rPr kumimoji="0" lang="en-US" sz="2800" b="1" i="0" u="none" strike="noStrike" kern="0" cap="none" spc="0" normalizeH="0" baseline="0" noProof="0" dirty="0" smtClean="0">
                <a:ln>
                  <a:noFill/>
                </a:ln>
                <a:solidFill>
                  <a:srgbClr val="434343"/>
                </a:solidFill>
                <a:effectLst/>
                <a:uLnTx/>
                <a:uFillTx/>
                <a:latin typeface="Arial" panose="020B0604020202020204" pitchFamily="34" charset="0"/>
                <a:cs typeface="Arial" panose="020B0604020202020204" pitchFamily="34" charset="0"/>
                <a:sym typeface="Odibee Sans"/>
              </a:rPr>
              <a:t> </a:t>
            </a:r>
            <a:r>
              <a:rPr kumimoji="0" lang="en-US" sz="2800" b="1" i="0" u="none" strike="noStrike" kern="0" cap="none" spc="0" normalizeH="0" baseline="0" noProof="0" dirty="0" err="1">
                <a:ln>
                  <a:noFill/>
                </a:ln>
                <a:solidFill>
                  <a:srgbClr val="434343"/>
                </a:solidFill>
                <a:effectLst/>
                <a:uLnTx/>
                <a:uFillTx/>
                <a:latin typeface="Arial" panose="020B0604020202020204" pitchFamily="34" charset="0"/>
                <a:cs typeface="Arial" panose="020B0604020202020204" pitchFamily="34" charset="0"/>
                <a:sym typeface="Odibee Sans"/>
              </a:rPr>
              <a:t>tháng</a:t>
            </a:r>
            <a:r>
              <a:rPr kumimoji="0" lang="en-US" sz="2800" b="1" i="0" u="none" strike="noStrike" kern="0" cap="none" spc="0" normalizeH="0" baseline="0" noProof="0" dirty="0">
                <a:ln>
                  <a:noFill/>
                </a:ln>
                <a:solidFill>
                  <a:srgbClr val="434343"/>
                </a:solidFill>
                <a:effectLst/>
                <a:uLnTx/>
                <a:uFillTx/>
                <a:latin typeface="Arial" panose="020B0604020202020204" pitchFamily="34" charset="0"/>
                <a:cs typeface="Arial" panose="020B0604020202020204" pitchFamily="34" charset="0"/>
                <a:sym typeface="Odibee Sans"/>
              </a:rPr>
              <a:t> </a:t>
            </a:r>
            <a:r>
              <a:rPr kumimoji="0" lang="en-US" sz="2800" b="1" i="0" u="none" strike="noStrike" kern="0" cap="none" spc="0" normalizeH="0" baseline="0" noProof="0" dirty="0" smtClean="0">
                <a:ln>
                  <a:noFill/>
                </a:ln>
                <a:solidFill>
                  <a:srgbClr val="434343"/>
                </a:solidFill>
                <a:effectLst/>
                <a:uLnTx/>
                <a:uFillTx/>
                <a:latin typeface="Arial" panose="020B0604020202020204" pitchFamily="34" charset="0"/>
                <a:cs typeface="Arial" panose="020B0604020202020204" pitchFamily="34" charset="0"/>
                <a:sym typeface="Odibee Sans"/>
              </a:rPr>
              <a:t>3 </a:t>
            </a:r>
            <a:r>
              <a:rPr kumimoji="0" lang="en-US" sz="2800" b="1" i="0" u="none" strike="noStrike" kern="0" cap="none" spc="0" normalizeH="0" baseline="0" noProof="0" dirty="0" err="1" smtClean="0">
                <a:ln>
                  <a:noFill/>
                </a:ln>
                <a:solidFill>
                  <a:srgbClr val="434343"/>
                </a:solidFill>
                <a:effectLst/>
                <a:uLnTx/>
                <a:uFillTx/>
                <a:latin typeface="Arial" panose="020B0604020202020204" pitchFamily="34" charset="0"/>
                <a:cs typeface="Arial" panose="020B0604020202020204" pitchFamily="34" charset="0"/>
                <a:sym typeface="Odibee Sans"/>
              </a:rPr>
              <a:t>năm</a:t>
            </a:r>
            <a:r>
              <a:rPr lang="en-US" sz="2800" b="1" kern="0" dirty="0">
                <a:latin typeface="Arial" panose="020B0604020202020204" pitchFamily="34" charset="0"/>
                <a:cs typeface="Arial" panose="020B0604020202020204" pitchFamily="34" charset="0"/>
              </a:rPr>
              <a:t> </a:t>
            </a:r>
            <a:r>
              <a:rPr lang="en-US" sz="2800" b="1" kern="0" dirty="0" smtClean="0">
                <a:latin typeface="Arial" panose="020B0604020202020204" pitchFamily="34" charset="0"/>
                <a:cs typeface="Arial" panose="020B0604020202020204" pitchFamily="34" charset="0"/>
              </a:rPr>
              <a:t>2026</a:t>
            </a:r>
            <a:endParaRPr kumimoji="0" lang="en-US" sz="2800" b="1" i="0" u="none" strike="noStrike" kern="0" cap="none" spc="0" normalizeH="0" baseline="0" noProof="0" dirty="0">
              <a:ln>
                <a:noFill/>
              </a:ln>
              <a:solidFill>
                <a:srgbClr val="434343"/>
              </a:solidFill>
              <a:effectLst/>
              <a:uLnTx/>
              <a:uFillTx/>
              <a:latin typeface="Arial" panose="020B0604020202020204" pitchFamily="34" charset="0"/>
              <a:cs typeface="Arial" panose="020B0604020202020204" pitchFamily="34" charset="0"/>
              <a:sym typeface="Odibee Sans"/>
            </a:endParaRPr>
          </a:p>
        </p:txBody>
      </p:sp>
      <p:pic>
        <p:nvPicPr>
          <p:cNvPr id="6" name="Picture 5">
            <a:extLst>
              <a:ext uri="{FF2B5EF4-FFF2-40B4-BE49-F238E27FC236}">
                <a16:creationId xmlns:a16="http://schemas.microsoft.com/office/drawing/2014/main" id="{246DB52A-E49A-4F5B-B106-011F5CCD639E}"/>
              </a:ext>
            </a:extLst>
          </p:cNvPr>
          <p:cNvPicPr>
            <a:picLocks noChangeAspect="1"/>
          </p:cNvPicPr>
          <p:nvPr/>
        </p:nvPicPr>
        <p:blipFill>
          <a:blip r:embed="rId3"/>
          <a:stretch>
            <a:fillRect/>
          </a:stretch>
        </p:blipFill>
        <p:spPr>
          <a:xfrm>
            <a:off x="4780960" y="1034948"/>
            <a:ext cx="2873285" cy="751108"/>
          </a:xfrm>
          <a:prstGeom prst="rect">
            <a:avLst/>
          </a:prstGeom>
        </p:spPr>
      </p:pic>
      <p:pic>
        <p:nvPicPr>
          <p:cNvPr id="12" name="Picture 11">
            <a:extLst>
              <a:ext uri="{FF2B5EF4-FFF2-40B4-BE49-F238E27FC236}">
                <a16:creationId xmlns:a16="http://schemas.microsoft.com/office/drawing/2014/main" id="{6132C050-A1BC-4936-86A8-299CE8CB22A5}"/>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4800" l="9904" r="89936">
                        <a14:foregroundMark x1="27796" y1="30600" x2="38498" y2="28600"/>
                        <a14:foregroundMark x1="47125" y1="90800" x2="54952" y2="94800"/>
                        <a14:foregroundMark x1="54952" y1="94800" x2="55272" y2="94800"/>
                      </a14:backgroundRemoval>
                    </a14:imgEffect>
                  </a14:imgLayer>
                </a14:imgProps>
              </a:ext>
              <a:ext uri="{28A0092B-C50C-407E-A947-70E740481C1C}">
                <a14:useLocalDpi xmlns:a14="http://schemas.microsoft.com/office/drawing/2010/main" val="0"/>
              </a:ext>
            </a:extLst>
          </a:blip>
          <a:srcRect l="18182" r="22031"/>
          <a:stretch/>
        </p:blipFill>
        <p:spPr>
          <a:xfrm>
            <a:off x="8528297" y="2117577"/>
            <a:ext cx="3663703" cy="4894535"/>
          </a:xfrm>
          <a:prstGeom prst="rect">
            <a:avLst/>
          </a:prstGeom>
        </p:spPr>
      </p:pic>
      <p:pic>
        <p:nvPicPr>
          <p:cNvPr id="3" name="Picture 2">
            <a:extLst>
              <a:ext uri="{FF2B5EF4-FFF2-40B4-BE49-F238E27FC236}">
                <a16:creationId xmlns:a16="http://schemas.microsoft.com/office/drawing/2014/main" id="{6925EAC4-94B7-74C1-E823-9312F9B801A1}"/>
              </a:ext>
            </a:extLst>
          </p:cNvPr>
          <p:cNvPicPr>
            <a:picLocks noChangeAspect="1"/>
          </p:cNvPicPr>
          <p:nvPr/>
        </p:nvPicPr>
        <p:blipFill>
          <a:blip r:embed="rId6"/>
          <a:stretch>
            <a:fillRect/>
          </a:stretch>
        </p:blipFill>
        <p:spPr>
          <a:xfrm>
            <a:off x="785093" y="2334564"/>
            <a:ext cx="8443692" cy="2353260"/>
          </a:xfrm>
          <a:prstGeom prst="rect">
            <a:avLst/>
          </a:prstGeom>
        </p:spPr>
      </p:pic>
      <p:pic>
        <p:nvPicPr>
          <p:cNvPr id="4" name="Picture 3">
            <a:extLst>
              <a:ext uri="{FF2B5EF4-FFF2-40B4-BE49-F238E27FC236}">
                <a16:creationId xmlns:a16="http://schemas.microsoft.com/office/drawing/2014/main" id="{083A83DB-4375-F92B-171A-725DFDF1E34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52580" y="469002"/>
            <a:ext cx="1732700" cy="1732700"/>
          </a:xfrm>
          <a:prstGeom prst="rect">
            <a:avLst/>
          </a:prstGeom>
        </p:spPr>
      </p:pic>
      <p:pic>
        <p:nvPicPr>
          <p:cNvPr id="7" name="Picture 6">
            <a:extLst>
              <a:ext uri="{FF2B5EF4-FFF2-40B4-BE49-F238E27FC236}">
                <a16:creationId xmlns:a16="http://schemas.microsoft.com/office/drawing/2014/main" id="{5A29BD6E-AEC0-84F4-01E7-54A09A59E94A}"/>
              </a:ext>
            </a:extLst>
          </p:cNvPr>
          <p:cNvPicPr>
            <a:picLocks noChangeAspect="1"/>
          </p:cNvPicPr>
          <p:nvPr/>
        </p:nvPicPr>
        <p:blipFill>
          <a:blip r:embed="rId8"/>
          <a:stretch>
            <a:fillRect/>
          </a:stretch>
        </p:blipFill>
        <p:spPr>
          <a:xfrm>
            <a:off x="394594" y="808080"/>
            <a:ext cx="3737172" cy="1505843"/>
          </a:xfrm>
          <a:prstGeom prst="rect">
            <a:avLst/>
          </a:prstGeom>
        </p:spPr>
      </p:pic>
      <p:pic>
        <p:nvPicPr>
          <p:cNvPr id="9" name="Picture 2" descr="Plants Animated Clipart: animated-gif-clipart-flowers-in-planter-pot-05c">
            <a:extLst>
              <a:ext uri="{FF2B5EF4-FFF2-40B4-BE49-F238E27FC236}">
                <a16:creationId xmlns:a16="http://schemas.microsoft.com/office/drawing/2014/main" id="{12F9BDFD-B31B-0469-946D-569FF41CF428}"/>
              </a:ext>
            </a:extLst>
          </p:cNvPr>
          <p:cNvPicPr>
            <a:picLocks noChangeAspect="1" noChangeArrowheads="1" noCrop="1"/>
          </p:cNvPicPr>
          <p:nvPr/>
        </p:nvPicPr>
        <p:blipFill>
          <a:blip r:embed="rId9">
            <a:extLst>
              <a:ext uri="{28A0092B-C50C-407E-A947-70E740481C1C}">
                <a14:useLocalDpi xmlns:a14="http://schemas.microsoft.com/office/drawing/2010/main" val="0"/>
              </a:ext>
            </a:extLst>
          </a:blip>
          <a:srcRect/>
          <a:stretch>
            <a:fillRect/>
          </a:stretch>
        </p:blipFill>
        <p:spPr bwMode="auto">
          <a:xfrm>
            <a:off x="-707790" y="4048018"/>
            <a:ext cx="3806766" cy="2938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3290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right)">
                                      <p:cBhvr>
                                        <p:cTn id="7" dur="500"/>
                                        <p:tgtEl>
                                          <p:spTgt spid="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32" presetClass="emph" presetSubtype="0" repeatCount="indefinite" fill="hold" nodeType="withEffect">
                                  <p:stCondLst>
                                    <p:cond delay="0"/>
                                  </p:stCondLst>
                                  <p:childTnLst>
                                    <p:animRot by="120000">
                                      <p:cBhvr>
                                        <p:cTn id="13" dur="100" fill="hold">
                                          <p:stCondLst>
                                            <p:cond delay="0"/>
                                          </p:stCondLst>
                                        </p:cTn>
                                        <p:tgtEl>
                                          <p:spTgt spid="12"/>
                                        </p:tgtEl>
                                        <p:attrNameLst>
                                          <p:attrName>r</p:attrName>
                                        </p:attrNameLst>
                                      </p:cBhvr>
                                    </p:animRot>
                                    <p:animRot by="-240000">
                                      <p:cBhvr>
                                        <p:cTn id="14" dur="200" fill="hold">
                                          <p:stCondLst>
                                            <p:cond delay="200"/>
                                          </p:stCondLst>
                                        </p:cTn>
                                        <p:tgtEl>
                                          <p:spTgt spid="12"/>
                                        </p:tgtEl>
                                        <p:attrNameLst>
                                          <p:attrName>r</p:attrName>
                                        </p:attrNameLst>
                                      </p:cBhvr>
                                    </p:animRot>
                                    <p:animRot by="240000">
                                      <p:cBhvr>
                                        <p:cTn id="15" dur="200" fill="hold">
                                          <p:stCondLst>
                                            <p:cond delay="400"/>
                                          </p:stCondLst>
                                        </p:cTn>
                                        <p:tgtEl>
                                          <p:spTgt spid="12"/>
                                        </p:tgtEl>
                                        <p:attrNameLst>
                                          <p:attrName>r</p:attrName>
                                        </p:attrNameLst>
                                      </p:cBhvr>
                                    </p:animRot>
                                    <p:animRot by="-240000">
                                      <p:cBhvr>
                                        <p:cTn id="16" dur="200" fill="hold">
                                          <p:stCondLst>
                                            <p:cond delay="600"/>
                                          </p:stCondLst>
                                        </p:cTn>
                                        <p:tgtEl>
                                          <p:spTgt spid="12"/>
                                        </p:tgtEl>
                                        <p:attrNameLst>
                                          <p:attrName>r</p:attrName>
                                        </p:attrNameLst>
                                      </p:cBhvr>
                                    </p:animRot>
                                    <p:animRot by="120000">
                                      <p:cBhvr>
                                        <p:cTn id="17" dur="200" fill="hold">
                                          <p:stCondLst>
                                            <p:cond delay="800"/>
                                          </p:stCondLst>
                                        </p:cTn>
                                        <p:tgtEl>
                                          <p:spTgt spid="12"/>
                                        </p:tgtEl>
                                        <p:attrNameLst>
                                          <p:attrName>r</p:attrName>
                                        </p:attrNameLst>
                                      </p:cBhvr>
                                    </p:animRo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p:cTn id="22" dur="500" fill="hold"/>
                                        <p:tgtEl>
                                          <p:spTgt spid="7"/>
                                        </p:tgtEl>
                                        <p:attrNameLst>
                                          <p:attrName>ppt_w</p:attrName>
                                        </p:attrNameLst>
                                      </p:cBhvr>
                                      <p:tavLst>
                                        <p:tav tm="0">
                                          <p:val>
                                            <p:fltVal val="0"/>
                                          </p:val>
                                        </p:tav>
                                        <p:tav tm="100000">
                                          <p:val>
                                            <p:strVal val="#ppt_w"/>
                                          </p:val>
                                        </p:tav>
                                      </p:tavLst>
                                    </p:anim>
                                    <p:anim calcmode="lin" valueType="num">
                                      <p:cBhvr>
                                        <p:cTn id="23" dur="500" fill="hold"/>
                                        <p:tgtEl>
                                          <p:spTgt spid="7"/>
                                        </p:tgtEl>
                                        <p:attrNameLst>
                                          <p:attrName>ppt_h</p:attrName>
                                        </p:attrNameLst>
                                      </p:cBhvr>
                                      <p:tavLst>
                                        <p:tav tm="0">
                                          <p:val>
                                            <p:fltVal val="0"/>
                                          </p:val>
                                        </p:tav>
                                        <p:tav tm="100000">
                                          <p:val>
                                            <p:strVal val="#ppt_h"/>
                                          </p:val>
                                        </p:tav>
                                      </p:tavLst>
                                    </p:anim>
                                    <p:animEffect transition="in" filter="fade">
                                      <p:cBhvr>
                                        <p:cTn id="24" dur="500"/>
                                        <p:tgtEl>
                                          <p:spTgt spid="7"/>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500" fill="hold"/>
                                        <p:tgtEl>
                                          <p:spTgt spid="3"/>
                                        </p:tgtEl>
                                        <p:attrNameLst>
                                          <p:attrName>ppt_w</p:attrName>
                                        </p:attrNameLst>
                                      </p:cBhvr>
                                      <p:tavLst>
                                        <p:tav tm="0">
                                          <p:val>
                                            <p:fltVal val="0"/>
                                          </p:val>
                                        </p:tav>
                                        <p:tav tm="100000">
                                          <p:val>
                                            <p:strVal val="#ppt_w"/>
                                          </p:val>
                                        </p:tav>
                                      </p:tavLst>
                                    </p:anim>
                                    <p:anim calcmode="lin" valueType="num">
                                      <p:cBhvr>
                                        <p:cTn id="28" dur="500" fill="hold"/>
                                        <p:tgtEl>
                                          <p:spTgt spid="3"/>
                                        </p:tgtEl>
                                        <p:attrNameLst>
                                          <p:attrName>ppt_h</p:attrName>
                                        </p:attrNameLst>
                                      </p:cBhvr>
                                      <p:tavLst>
                                        <p:tav tm="0">
                                          <p:val>
                                            <p:fltVal val="0"/>
                                          </p:val>
                                        </p:tav>
                                        <p:tav tm="100000">
                                          <p:val>
                                            <p:strVal val="#ppt_h"/>
                                          </p:val>
                                        </p:tav>
                                      </p:tavLst>
                                    </p:anim>
                                    <p:animEffect transition="in" filter="fade">
                                      <p:cBhvr>
                                        <p:cTn id="2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圆角 2">
            <a:extLst>
              <a:ext uri="{FF2B5EF4-FFF2-40B4-BE49-F238E27FC236}">
                <a16:creationId xmlns:a16="http://schemas.microsoft.com/office/drawing/2014/main" id="{51B4E8A8-57A2-24C1-3D49-3EF849A543B6}"/>
              </a:ext>
            </a:extLst>
          </p:cNvPr>
          <p:cNvSpPr/>
          <p:nvPr/>
        </p:nvSpPr>
        <p:spPr>
          <a:xfrm>
            <a:off x="370390" y="304800"/>
            <a:ext cx="11528385" cy="6396942"/>
          </a:xfrm>
          <a:prstGeom prst="roundRect">
            <a:avLst>
              <a:gd name="adj" fmla="val 11843"/>
            </a:avLst>
          </a:pr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6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sp>
        <p:nvSpPr>
          <p:cNvPr id="2" name="TextBox 15">
            <a:extLst>
              <a:ext uri="{FF2B5EF4-FFF2-40B4-BE49-F238E27FC236}">
                <a16:creationId xmlns:a16="http://schemas.microsoft.com/office/drawing/2014/main" id="{7BADABA5-BAB0-9F89-0D86-F606012F8675}"/>
              </a:ext>
            </a:extLst>
          </p:cNvPr>
          <p:cNvSpPr txBox="1"/>
          <p:nvPr/>
        </p:nvSpPr>
        <p:spPr>
          <a:xfrm>
            <a:off x="636105" y="1684499"/>
            <a:ext cx="10925263" cy="3785652"/>
          </a:xfrm>
          <a:prstGeom prst="rect">
            <a:avLst/>
          </a:prstGeom>
        </p:spPr>
        <p:txBody>
          <a:bodyPr wrap="square">
            <a:spAutoFit/>
          </a:bodyPr>
          <a:lstStyle>
            <a:defPPr>
              <a:defRPr lang="zh-CN"/>
            </a:defPPr>
          </a:lstStyle>
          <a:p>
            <a:pPr marL="457200" lvl="0" indent="-457200" algn="just">
              <a:buFont typeface="Wingdings" panose="05000000000000000000" pitchFamily="2" charset="2"/>
              <a:buChar char="v"/>
            </a:pPr>
            <a:r>
              <a:rPr lang="vi-VN" altLang="zh-CN" sz="2400" kern="0" dirty="0">
                <a:solidFill>
                  <a:prstClr val="black"/>
                </a:solidFill>
                <a:latin typeface="Calibri" panose="020F0502020204030204" pitchFamily="34" charset="0"/>
                <a:cs typeface="Calibri" panose="020F0502020204030204" pitchFamily="34" charset="0"/>
                <a:sym typeface="+mn-lt"/>
              </a:rPr>
              <a:t>Đọc đúng và diễn cảm bài thơ Bước mùa xuân, biết nhấn giọng vào những từ ngữ cần thiết để thể hiện cảm xúc trước vẻ đẹp của cảnh vật khi trời đất đang chuyển động sang mùa xuân.</a:t>
            </a:r>
          </a:p>
          <a:p>
            <a:pPr marL="457200" lvl="0" indent="-457200" algn="just">
              <a:buFont typeface="Wingdings" panose="05000000000000000000" pitchFamily="2" charset="2"/>
              <a:buChar char="v"/>
            </a:pPr>
            <a:r>
              <a:rPr lang="vi-VN" altLang="zh-CN" sz="2400" kern="0" dirty="0">
                <a:solidFill>
                  <a:prstClr val="black"/>
                </a:solidFill>
                <a:latin typeface="Calibri" panose="020F0502020204030204" pitchFamily="34" charset="0"/>
                <a:cs typeface="Calibri" panose="020F0502020204030204" pitchFamily="34" charset="0"/>
                <a:sym typeface="+mn-lt"/>
              </a:rPr>
              <a:t>Nhận biết được vẻ đẹp của cảnh vật trong mùa xuân gắn với thời gian, không gian (địa điểm) cụ thể; bước đầu hiểu được những cảm nhận tinh tế của tác giả qua những sự đổi thay của cảnh vật khi mùa xuân đang tới; thấy được tình yêu của thiên nhiên, tình yêu quê hương, làng cảnh quê hương Việt Nam mà tác giả gửi gắm qua tác phẩm.</a:t>
            </a:r>
          </a:p>
          <a:p>
            <a:pPr marL="457200" lvl="0" indent="-457200" algn="just">
              <a:buFont typeface="Wingdings" panose="05000000000000000000" pitchFamily="2" charset="2"/>
              <a:buChar char="v"/>
            </a:pPr>
            <a:r>
              <a:rPr lang="vi-VN" altLang="zh-CN" sz="2400" kern="0" dirty="0">
                <a:solidFill>
                  <a:prstClr val="black"/>
                </a:solidFill>
                <a:latin typeface="Calibri" panose="020F0502020204030204" pitchFamily="34" charset="0"/>
                <a:cs typeface="Calibri" panose="020F0502020204030204" pitchFamily="34" charset="0"/>
                <a:sym typeface="+mn-lt"/>
              </a:rPr>
              <a:t>Hiểu điều tác giả muốn nói qua bài thơ: </a:t>
            </a:r>
            <a:r>
              <a:rPr lang="vi-VN" altLang="zh-CN" sz="2400" b="1" i="1" kern="0" dirty="0">
                <a:solidFill>
                  <a:prstClr val="black"/>
                </a:solidFill>
                <a:latin typeface="Calibri" panose="020F0502020204030204" pitchFamily="34" charset="0"/>
                <a:cs typeface="Calibri" panose="020F0502020204030204" pitchFamily="34" charset="0"/>
                <a:sym typeface="+mn-lt"/>
              </a:rPr>
              <a:t>Nói về sự tươi vui, náo nức của cảnh vật thiên nhiên khi xuân về.</a:t>
            </a:r>
          </a:p>
        </p:txBody>
      </p:sp>
      <p:pic>
        <p:nvPicPr>
          <p:cNvPr id="6" name="Picture 5">
            <a:extLst>
              <a:ext uri="{FF2B5EF4-FFF2-40B4-BE49-F238E27FC236}">
                <a16:creationId xmlns:a16="http://schemas.microsoft.com/office/drawing/2014/main" id="{4B346730-BE8A-6309-61BD-8E0CD16E3944}"/>
              </a:ext>
            </a:extLst>
          </p:cNvPr>
          <p:cNvPicPr>
            <a:picLocks noChangeAspect="1"/>
          </p:cNvPicPr>
          <p:nvPr/>
        </p:nvPicPr>
        <p:blipFill>
          <a:blip r:embed="rId2"/>
          <a:stretch>
            <a:fillRect/>
          </a:stretch>
        </p:blipFill>
        <p:spPr>
          <a:xfrm>
            <a:off x="2115373" y="-357391"/>
            <a:ext cx="7742591" cy="2603218"/>
          </a:xfrm>
          <a:prstGeom prst="rect">
            <a:avLst/>
          </a:prstGeom>
        </p:spPr>
      </p:pic>
    </p:spTree>
    <p:extLst>
      <p:ext uri="{BB962C8B-B14F-4D97-AF65-F5344CB8AC3E}">
        <p14:creationId xmlns:p14="http://schemas.microsoft.com/office/powerpoint/2010/main" val="38338383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A04E5F3-997A-4756-8F35-D019C45AE6C9}"/>
              </a:ext>
            </a:extLst>
          </p:cNvPr>
          <p:cNvSpPr/>
          <p:nvPr/>
        </p:nvSpPr>
        <p:spPr>
          <a:xfrm>
            <a:off x="1889657" y="1077090"/>
            <a:ext cx="7413999" cy="3019567"/>
          </a:xfrm>
          <a:prstGeom prst="roundRect">
            <a:avLst/>
          </a:prstGeom>
          <a:solidFill>
            <a:srgbClr val="FFFFFF">
              <a:alpha val="80000"/>
            </a:srgbClr>
          </a:solidFill>
          <a:ln w="12700" cap="flat" cmpd="sng" algn="ctr">
            <a:solidFill>
              <a:srgbClr val="5FE0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等线" panose="020F0502020204030204"/>
              <a:ea typeface="+mn-ea"/>
              <a:cs typeface="+mn-cs"/>
            </a:endParaRPr>
          </a:p>
        </p:txBody>
      </p:sp>
      <p:pic>
        <p:nvPicPr>
          <p:cNvPr id="3" name="图片 37">
            <a:extLst>
              <a:ext uri="{FF2B5EF4-FFF2-40B4-BE49-F238E27FC236}">
                <a16:creationId xmlns:a16="http://schemas.microsoft.com/office/drawing/2014/main" id="{C663B519-85F0-462D-9E1D-041033F82C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6520" y="3218643"/>
            <a:ext cx="3491233" cy="3120403"/>
          </a:xfrm>
          <a:prstGeom prst="rect">
            <a:avLst/>
          </a:prstGeom>
        </p:spPr>
      </p:pic>
      <p:pic>
        <p:nvPicPr>
          <p:cNvPr id="4" name="Picture 3">
            <a:extLst>
              <a:ext uri="{FF2B5EF4-FFF2-40B4-BE49-F238E27FC236}">
                <a16:creationId xmlns:a16="http://schemas.microsoft.com/office/drawing/2014/main" id="{857D6B1A-A267-4626-933D-184C447390EE}"/>
              </a:ext>
            </a:extLst>
          </p:cNvPr>
          <p:cNvPicPr>
            <a:picLocks noChangeAspect="1"/>
          </p:cNvPicPr>
          <p:nvPr/>
        </p:nvPicPr>
        <p:blipFill rotWithShape="1">
          <a:blip r:embed="rId3"/>
          <a:srcRect l="6094" t="9293" r="8047" b="14811"/>
          <a:stretch/>
        </p:blipFill>
        <p:spPr>
          <a:xfrm>
            <a:off x="2439616" y="1486813"/>
            <a:ext cx="6027924" cy="2487359"/>
          </a:xfrm>
          <a:prstGeom prst="rect">
            <a:avLst/>
          </a:prstGeom>
          <a:effectLst>
            <a:glow rad="228600">
              <a:srgbClr val="5FE0FF">
                <a:satMod val="175000"/>
                <a:alpha val="40000"/>
              </a:srgbClr>
            </a:glow>
          </a:effectLst>
        </p:spPr>
      </p:pic>
    </p:spTree>
    <p:extLst>
      <p:ext uri="{BB962C8B-B14F-4D97-AF65-F5344CB8AC3E}">
        <p14:creationId xmlns:p14="http://schemas.microsoft.com/office/powerpoint/2010/main" val="39048758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childTnLst>
                          </p:cTn>
                        </p:par>
                        <p:par>
                          <p:cTn id="15" fill="hold">
                            <p:stCondLst>
                              <p:cond delay="500"/>
                            </p:stCondLst>
                            <p:childTnLst>
                              <p:par>
                                <p:cTn id="16" presetID="32" presetClass="emph" presetSubtype="0" fill="hold" nodeType="afterEffect">
                                  <p:stCondLst>
                                    <p:cond delay="0"/>
                                  </p:stCondLst>
                                  <p:childTnLst>
                                    <p:animRot by="120000">
                                      <p:cBhvr>
                                        <p:cTn id="17" dur="80" fill="hold">
                                          <p:stCondLst>
                                            <p:cond delay="0"/>
                                          </p:stCondLst>
                                        </p:cTn>
                                        <p:tgtEl>
                                          <p:spTgt spid="4"/>
                                        </p:tgtEl>
                                        <p:attrNameLst>
                                          <p:attrName>r</p:attrName>
                                        </p:attrNameLst>
                                      </p:cBhvr>
                                    </p:animRot>
                                    <p:animRot by="-240000">
                                      <p:cBhvr>
                                        <p:cTn id="18" dur="160" fill="hold">
                                          <p:stCondLst>
                                            <p:cond delay="160"/>
                                          </p:stCondLst>
                                        </p:cTn>
                                        <p:tgtEl>
                                          <p:spTgt spid="4"/>
                                        </p:tgtEl>
                                        <p:attrNameLst>
                                          <p:attrName>r</p:attrName>
                                        </p:attrNameLst>
                                      </p:cBhvr>
                                    </p:animRot>
                                    <p:animRot by="240000">
                                      <p:cBhvr>
                                        <p:cTn id="19" dur="160" fill="hold">
                                          <p:stCondLst>
                                            <p:cond delay="320"/>
                                          </p:stCondLst>
                                        </p:cTn>
                                        <p:tgtEl>
                                          <p:spTgt spid="4"/>
                                        </p:tgtEl>
                                        <p:attrNameLst>
                                          <p:attrName>r</p:attrName>
                                        </p:attrNameLst>
                                      </p:cBhvr>
                                    </p:animRot>
                                    <p:animRot by="-240000">
                                      <p:cBhvr>
                                        <p:cTn id="20" dur="160" fill="hold">
                                          <p:stCondLst>
                                            <p:cond delay="480"/>
                                          </p:stCondLst>
                                        </p:cTn>
                                        <p:tgtEl>
                                          <p:spTgt spid="4"/>
                                        </p:tgtEl>
                                        <p:attrNameLst>
                                          <p:attrName>r</p:attrName>
                                        </p:attrNameLst>
                                      </p:cBhvr>
                                    </p:animRot>
                                    <p:animRot by="120000">
                                      <p:cBhvr>
                                        <p:cTn id="21" dur="160" fill="hold">
                                          <p:stCondLst>
                                            <p:cond delay="64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2">
            <a:extLst>
              <a:ext uri="{FF2B5EF4-FFF2-40B4-BE49-F238E27FC236}">
                <a16:creationId xmlns:a16="http://schemas.microsoft.com/office/drawing/2014/main" id="{B0144C6A-FFC8-4BFB-846F-A8B0781C2A4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5206" t="12656" r="70594" b="58889"/>
          <a:stretch/>
        </p:blipFill>
        <p:spPr>
          <a:xfrm flipH="1">
            <a:off x="8591551" y="4256314"/>
            <a:ext cx="2302329" cy="2601686"/>
          </a:xfrm>
          <a:prstGeom prst="rect">
            <a:avLst/>
          </a:prstGeom>
        </p:spPr>
      </p:pic>
      <p:pic>
        <p:nvPicPr>
          <p:cNvPr id="4" name="图片 9">
            <a:extLst>
              <a:ext uri="{FF2B5EF4-FFF2-40B4-BE49-F238E27FC236}">
                <a16:creationId xmlns:a16="http://schemas.microsoft.com/office/drawing/2014/main" id="{7A736DFD-7959-4249-8EC6-8EBF3E5D70C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 t="71353" r="70067" b="10955"/>
          <a:stretch/>
        </p:blipFill>
        <p:spPr>
          <a:xfrm>
            <a:off x="-461442" y="1473575"/>
            <a:ext cx="1733550" cy="1536906"/>
          </a:xfrm>
          <a:prstGeom prst="rect">
            <a:avLst/>
          </a:prstGeom>
        </p:spPr>
      </p:pic>
      <p:pic>
        <p:nvPicPr>
          <p:cNvPr id="5" name="图片 14">
            <a:extLst>
              <a:ext uri="{FF2B5EF4-FFF2-40B4-BE49-F238E27FC236}">
                <a16:creationId xmlns:a16="http://schemas.microsoft.com/office/drawing/2014/main" id="{E173AFF7-0D7B-42FF-94AC-DC6CF553A0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7065" t="65100" r="9338" b="10955"/>
          <a:stretch/>
        </p:blipFill>
        <p:spPr>
          <a:xfrm>
            <a:off x="10242673" y="1641832"/>
            <a:ext cx="1536192" cy="1642172"/>
          </a:xfrm>
          <a:prstGeom prst="rect">
            <a:avLst/>
          </a:prstGeom>
        </p:spPr>
      </p:pic>
      <p:pic>
        <p:nvPicPr>
          <p:cNvPr id="6" name="图片 15">
            <a:extLst>
              <a:ext uri="{FF2B5EF4-FFF2-40B4-BE49-F238E27FC236}">
                <a16:creationId xmlns:a16="http://schemas.microsoft.com/office/drawing/2014/main" id="{5A222CD0-4FAD-42C4-BFCF-6487DF2469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47041" flipH="1">
            <a:off x="9774427" y="29334"/>
            <a:ext cx="2731607" cy="896634"/>
          </a:xfrm>
          <a:prstGeom prst="rect">
            <a:avLst/>
          </a:prstGeom>
        </p:spPr>
      </p:pic>
      <p:pic>
        <p:nvPicPr>
          <p:cNvPr id="7" name="图片 16">
            <a:extLst>
              <a:ext uri="{FF2B5EF4-FFF2-40B4-BE49-F238E27FC236}">
                <a16:creationId xmlns:a16="http://schemas.microsoft.com/office/drawing/2014/main" id="{8ECA9632-0FEA-40BE-83C4-37BB36B3E2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93582" flipH="1">
            <a:off x="9138654" y="-239109"/>
            <a:ext cx="3241356" cy="1057285"/>
          </a:xfrm>
          <a:prstGeom prst="rect">
            <a:avLst/>
          </a:prstGeom>
        </p:spPr>
      </p:pic>
      <p:sp>
        <p:nvSpPr>
          <p:cNvPr id="8" name="Rectangle 7">
            <a:extLst>
              <a:ext uri="{FF2B5EF4-FFF2-40B4-BE49-F238E27FC236}">
                <a16:creationId xmlns:a16="http://schemas.microsoft.com/office/drawing/2014/main" id="{95DD6226-9318-4A4E-946C-806833CEBFEF}"/>
              </a:ext>
            </a:extLst>
          </p:cNvPr>
          <p:cNvSpPr/>
          <p:nvPr/>
        </p:nvSpPr>
        <p:spPr>
          <a:xfrm>
            <a:off x="2356095" y="74627"/>
            <a:ext cx="7817848" cy="1015663"/>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err="1">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rPr>
              <a:t>Lắng</a:t>
            </a:r>
            <a:r>
              <a:rPr kumimoji="0" lang="en-US" sz="6000" b="1" i="0" u="none" strike="noStrike" kern="1200" cap="none" spc="0" normalizeH="0" baseline="0" noProof="0" dirty="0">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rPr>
              <a:t> </a:t>
            </a:r>
            <a:r>
              <a:rPr kumimoji="0" lang="en-US" sz="6000" b="1" i="0" u="none" strike="noStrike" kern="1200" cap="none" spc="0" normalizeH="0" baseline="0" noProof="0" dirty="0" err="1">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rPr>
              <a:t>nghe</a:t>
            </a:r>
            <a:r>
              <a:rPr kumimoji="0" lang="en-US" sz="6000" b="1" i="0" u="none" strike="noStrike" kern="1200" cap="none" spc="0" normalizeH="0" baseline="0" noProof="0" dirty="0">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rPr>
              <a:t> </a:t>
            </a:r>
            <a:r>
              <a:rPr kumimoji="0" lang="en-US" sz="6000" b="1" i="0" u="none" strike="noStrike" kern="1200" cap="none" spc="0" normalizeH="0" baseline="0" noProof="0" dirty="0" err="1">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rPr>
              <a:t>đọc</a:t>
            </a:r>
            <a:r>
              <a:rPr kumimoji="0" lang="en-US" sz="6000" b="1" i="0" u="none" strike="noStrike" kern="1200" cap="none" spc="0" normalizeH="0" baseline="0" noProof="0" dirty="0">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rPr>
              <a:t> </a:t>
            </a:r>
            <a:r>
              <a:rPr kumimoji="0" lang="en-US" sz="6000" b="1" i="0" u="none" strike="noStrike" kern="1200" cap="none" spc="0" normalizeH="0" baseline="0" noProof="0" dirty="0" err="1">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rPr>
              <a:t>mẫu</a:t>
            </a:r>
            <a:endParaRPr kumimoji="0" lang="en-US" sz="6000" b="1" i="0" u="none" strike="noStrike" kern="1200" cap="none" spc="0" normalizeH="0" baseline="0" noProof="0" dirty="0">
              <a:ln w="6600">
                <a:solidFill>
                  <a:srgbClr val="5FE0FF"/>
                </a:solidFill>
                <a:prstDash val="solid"/>
              </a:ln>
              <a:solidFill>
                <a:srgbClr val="000000"/>
              </a:solidFill>
              <a:effectLst>
                <a:glow rad="101600">
                  <a:srgbClr val="5FE0FF">
                    <a:satMod val="175000"/>
                    <a:alpha val="40000"/>
                  </a:srgbClr>
                </a:glow>
                <a:outerShdw blurRad="60007" dist="200025" dir="15000000" sy="30000" kx="-1800000" algn="bl" rotWithShape="0">
                  <a:prstClr val="black">
                    <a:alpha val="32000"/>
                  </a:prstClr>
                </a:outerShdw>
              </a:effectLst>
              <a:uLnTx/>
              <a:uFillTx/>
              <a:latin typeface="Calibri" panose="020F0502020204030204" pitchFamily="34" charset="0"/>
              <a:cs typeface="Calibri" panose="020F0502020204030204" pitchFamily="34" charset="0"/>
            </a:endParaRPr>
          </a:p>
        </p:txBody>
      </p:sp>
      <p:sp>
        <p:nvSpPr>
          <p:cNvPr id="9" name="TextBox 28">
            <a:extLst>
              <a:ext uri="{FF2B5EF4-FFF2-40B4-BE49-F238E27FC236}">
                <a16:creationId xmlns:a16="http://schemas.microsoft.com/office/drawing/2014/main" id="{6D084EE0-1EE4-4B4D-ADC8-306FB0CDCD0C}"/>
              </a:ext>
            </a:extLst>
          </p:cNvPr>
          <p:cNvSpPr txBox="1"/>
          <p:nvPr/>
        </p:nvSpPr>
        <p:spPr>
          <a:xfrm>
            <a:off x="4453173" y="4843402"/>
            <a:ext cx="3062569" cy="2014597"/>
          </a:xfrm>
          <a:prstGeom prst="cloud">
            <a:avLst/>
          </a:prstGeom>
          <a:solidFill>
            <a:schemeClr val="bg1"/>
          </a:solidFill>
          <a:ln>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000" b="1" i="0" u="none" strike="noStrike" kern="1200" cap="none" spc="0" normalizeH="0" baseline="0" noProof="0" dirty="0">
                <a:ln>
                  <a:noFill/>
                </a:ln>
                <a:solidFill>
                  <a:sysClr val="windowText" lastClr="000000"/>
                </a:solidFill>
                <a:effectLst/>
                <a:uLnTx/>
                <a:uFillTx/>
                <a:latin typeface="Calibri" panose="020F0502020204030204" pitchFamily="34" charset="0"/>
                <a:ea typeface="inpin heiti" charset="-122"/>
                <a:cs typeface="Calibri" panose="020F0502020204030204" pitchFamily="34" charset="0"/>
              </a:rPr>
              <a:t>MẮT DÕI</a:t>
            </a:r>
            <a:endParaRPr kumimoji="0" lang="zh-CN" altLang="en-US" sz="4000" b="1" i="0" u="none" strike="noStrike" kern="1200" cap="none" spc="0" normalizeH="0" baseline="0" noProof="0" dirty="0">
              <a:ln>
                <a:noFill/>
              </a:ln>
              <a:solidFill>
                <a:sysClr val="windowText" lastClr="000000"/>
              </a:solidFill>
              <a:effectLst/>
              <a:uLnTx/>
              <a:uFillTx/>
              <a:latin typeface="Calibri" panose="020F0502020204030204" pitchFamily="34" charset="0"/>
              <a:ea typeface="inpin heiti" charset="-122"/>
              <a:cs typeface="Calibri" panose="020F0502020204030204" pitchFamily="34" charset="0"/>
            </a:endParaRPr>
          </a:p>
        </p:txBody>
      </p:sp>
      <p:sp>
        <p:nvSpPr>
          <p:cNvPr id="10" name="TextBox 28">
            <a:extLst>
              <a:ext uri="{FF2B5EF4-FFF2-40B4-BE49-F238E27FC236}">
                <a16:creationId xmlns:a16="http://schemas.microsoft.com/office/drawing/2014/main" id="{CC600335-C063-4D70-A267-35B834FEA59E}"/>
              </a:ext>
            </a:extLst>
          </p:cNvPr>
          <p:cNvSpPr txBox="1"/>
          <p:nvPr/>
        </p:nvSpPr>
        <p:spPr>
          <a:xfrm>
            <a:off x="8264626" y="1684254"/>
            <a:ext cx="3161025" cy="2014597"/>
          </a:xfrm>
          <a:prstGeom prst="cloud">
            <a:avLst/>
          </a:prstGeom>
          <a:solidFill>
            <a:srgbClr val="FFE2A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000" b="1" i="0" u="none" strike="noStrike" kern="0" cap="none" spc="0" normalizeH="0" baseline="0" noProof="0" dirty="0">
                <a:ln>
                  <a:noFill/>
                </a:ln>
                <a:solidFill>
                  <a:prstClr val="black"/>
                </a:solidFill>
                <a:effectLst/>
                <a:uLnTx/>
                <a:uFillTx/>
                <a:latin typeface="Calibri" panose="020F0502020204030204" pitchFamily="34" charset="0"/>
                <a:ea typeface="inpin heiti" charset="-122"/>
                <a:cs typeface="Calibri" panose="020F0502020204030204" pitchFamily="34" charset="0"/>
              </a:rPr>
              <a:t>TAI NGHE</a:t>
            </a:r>
            <a:endParaRPr kumimoji="0" lang="zh-CN" altLang="en-US" sz="4000" b="1" i="0" u="none" strike="noStrike" kern="0" cap="none" spc="0" normalizeH="0" baseline="0" noProof="0" dirty="0">
              <a:ln>
                <a:noFill/>
              </a:ln>
              <a:solidFill>
                <a:prstClr val="black"/>
              </a:solidFill>
              <a:effectLst/>
              <a:uLnTx/>
              <a:uFillTx/>
              <a:latin typeface="Calibri" panose="020F0502020204030204" pitchFamily="34" charset="0"/>
              <a:ea typeface="inpin heiti" charset="-122"/>
              <a:cs typeface="Calibri" panose="020F0502020204030204" pitchFamily="34" charset="0"/>
            </a:endParaRPr>
          </a:p>
        </p:txBody>
      </p:sp>
      <p:sp>
        <p:nvSpPr>
          <p:cNvPr id="11" name="TextBox 28">
            <a:extLst>
              <a:ext uri="{FF2B5EF4-FFF2-40B4-BE49-F238E27FC236}">
                <a16:creationId xmlns:a16="http://schemas.microsoft.com/office/drawing/2014/main" id="{02CD4E4E-4515-4B1C-A856-EA1CF64078B0}"/>
              </a:ext>
            </a:extLst>
          </p:cNvPr>
          <p:cNvSpPr txBox="1"/>
          <p:nvPr/>
        </p:nvSpPr>
        <p:spPr>
          <a:xfrm>
            <a:off x="1316621" y="1806525"/>
            <a:ext cx="2313101" cy="2014597"/>
          </a:xfrm>
          <a:prstGeom prst="cloud">
            <a:avLst/>
          </a:prstGeom>
          <a:solidFill>
            <a:srgbClr val="FFFF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000" b="1" i="0" u="none" strike="noStrike" kern="0" cap="none" spc="0" normalizeH="0" baseline="0" noProof="0" dirty="0">
                <a:ln>
                  <a:noFill/>
                </a:ln>
                <a:solidFill>
                  <a:prstClr val="black"/>
                </a:solidFill>
                <a:effectLst/>
                <a:uLnTx/>
                <a:uFillTx/>
                <a:latin typeface="Calibri" panose="020F0502020204030204" pitchFamily="34" charset="0"/>
                <a:ea typeface="inpin heiti" charset="-122"/>
                <a:cs typeface="Calibri" panose="020F0502020204030204" pitchFamily="34" charset="0"/>
              </a:rPr>
              <a:t>TAY DÒ</a:t>
            </a:r>
            <a:endParaRPr kumimoji="0" lang="zh-CN" altLang="en-US" sz="4000" b="1" i="0" u="none" strike="noStrike" kern="0" cap="none" spc="0" normalizeH="0" baseline="0" noProof="0" dirty="0">
              <a:ln>
                <a:noFill/>
              </a:ln>
              <a:solidFill>
                <a:prstClr val="black"/>
              </a:solidFill>
              <a:effectLst/>
              <a:uLnTx/>
              <a:uFillTx/>
              <a:latin typeface="Calibri" panose="020F0502020204030204" pitchFamily="34" charset="0"/>
              <a:ea typeface="inpin heiti" charset="-122"/>
              <a:cs typeface="Calibri" panose="020F0502020204030204" pitchFamily="34" charset="0"/>
            </a:endParaRPr>
          </a:p>
        </p:txBody>
      </p:sp>
      <p:pic>
        <p:nvPicPr>
          <p:cNvPr id="12" name="Picture 4" descr="Check out Arrow icon created by 4B Icons | Graphic design posters, Mini  drawings, Desktop wallpaper art">
            <a:extLst>
              <a:ext uri="{FF2B5EF4-FFF2-40B4-BE49-F238E27FC236}">
                <a16:creationId xmlns:a16="http://schemas.microsoft.com/office/drawing/2014/main" id="{29E8EC33-3B53-49C8-98B5-5C5DBD6574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49808" flipV="1">
            <a:off x="5345321" y="3929702"/>
            <a:ext cx="1165501" cy="11655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Check out Arrow icon created by 4B Icons | Graphic design posters, Mini  drawings, Desktop wallpaper art">
            <a:extLst>
              <a:ext uri="{FF2B5EF4-FFF2-40B4-BE49-F238E27FC236}">
                <a16:creationId xmlns:a16="http://schemas.microsoft.com/office/drawing/2014/main" id="{EC6B1BA0-FD2E-4138-AFC6-52102A7384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8526325" flipV="1">
            <a:off x="7037782" y="2184301"/>
            <a:ext cx="1259047" cy="125904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Check out Arrow icon created by 4B Icons | Graphic design posters, Mini  drawings, Desktop wallpaper art">
            <a:extLst>
              <a:ext uri="{FF2B5EF4-FFF2-40B4-BE49-F238E27FC236}">
                <a16:creationId xmlns:a16="http://schemas.microsoft.com/office/drawing/2014/main" id="{1512025F-5F74-4E80-8D87-B1C418BE3B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3073675" flipH="1" flipV="1">
            <a:off x="3681938" y="2518888"/>
            <a:ext cx="1119452" cy="1119452"/>
          </a:xfrm>
          <a:prstGeom prst="rect">
            <a:avLst/>
          </a:prstGeom>
          <a:noFill/>
          <a:extLst>
            <a:ext uri="{909E8E84-426E-40DD-AFC4-6F175D3DCCD1}">
              <a14:hiddenFill xmlns:a14="http://schemas.microsoft.com/office/drawing/2010/main">
                <a:solidFill>
                  <a:srgbClr val="FFFFFF"/>
                </a:solidFill>
              </a14:hiddenFill>
            </a:ext>
          </a:extLst>
        </p:spPr>
      </p:pic>
      <p:pic>
        <p:nvPicPr>
          <p:cNvPr id="15" name="Kí hiệu - Khám phá &amp; Luyện tập">
            <a:extLst>
              <a:ext uri="{FF2B5EF4-FFF2-40B4-BE49-F238E27FC236}">
                <a16:creationId xmlns:a16="http://schemas.microsoft.com/office/drawing/2014/main" id="{9D62C60C-BF52-4BFF-9BB9-E4DC424F57E5}"/>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584624" y="126262"/>
            <a:ext cx="935858" cy="935858"/>
          </a:xfrm>
          <a:prstGeom prst="rect">
            <a:avLst/>
          </a:prstGeom>
        </p:spPr>
      </p:pic>
      <p:pic>
        <p:nvPicPr>
          <p:cNvPr id="16" name="Picture 15">
            <a:extLst>
              <a:ext uri="{FF2B5EF4-FFF2-40B4-BE49-F238E27FC236}">
                <a16:creationId xmlns:a16="http://schemas.microsoft.com/office/drawing/2014/main" id="{D582C6BD-2C8C-4746-B96B-37B1FED092EB}"/>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5823" b="89922" l="10000" r="90000">
                        <a14:foregroundMark x1="45400" y1="12542" x2="51900" y2="42329"/>
                        <a14:foregroundMark x1="51900" y1="42329" x2="51900" y2="42329"/>
                        <a14:foregroundMark x1="52100" y1="11646" x2="55300" y2="23180"/>
                        <a14:foregroundMark x1="48800" y1="22060" x2="52700" y2="22284"/>
                        <a14:foregroundMark x1="48900" y1="66293" x2="50800" y2="67301"/>
                        <a14:foregroundMark x1="44100" y1="52968" x2="43000" y2="61478"/>
                        <a14:foregroundMark x1="56900" y1="53527" x2="58100" y2="62710"/>
                        <a14:foregroundMark x1="58200" y1="62486" x2="59200" y2="63942"/>
                        <a14:foregroundMark x1="61000" y1="38074" x2="61000" y2="38074"/>
                        <a14:foregroundMark x1="48200" y1="5823" x2="52700" y2="6495"/>
                        <a14:foregroundMark x1="42100" y1="66293" x2="42100" y2="66293"/>
                        <a14:foregroundMark x1="59200" y1="66629" x2="59200" y2="66629"/>
                        <a14:foregroundMark x1="42100" y1="68085" x2="42100" y2="68085"/>
                        <a14:foregroundMark x1="41100" y1="29003" x2="43600" y2="29787"/>
                        <a14:foregroundMark x1="57900" y1="30011" x2="59200" y2="29339"/>
                        <a14:backgroundMark x1="28900" y1="48376" x2="39300" y2="76484"/>
                        <a14:backgroundMark x1="42200" y1="52296" x2="42339" y2="53304"/>
                        <a14:backgroundMark x1="60284" y1="63145" x2="60900" y2="66069"/>
                        <a14:backgroundMark x1="59208" y1="58034" x2="60060" y2="62079"/>
                        <a14:backgroundMark x1="57500" y1="52744" x2="57575" y2="53418"/>
                        <a14:backgroundMark x1="31600" y1="68533" x2="66500" y2="83203"/>
                        <a14:backgroundMark x1="66500" y1="83203" x2="76900" y2="84546"/>
                        <a14:backgroundMark x1="29600" y1="75252" x2="69600" y2="77940"/>
                        <a14:backgroundMark x1="41390" y1="68085" x2="58400" y2="73908"/>
                        <a14:backgroundMark x1="39100" y1="67301" x2="41390" y2="68085"/>
                      </a14:backgroundRemoval>
                    </a14:imgEffect>
                  </a14:imgLayer>
                </a14:imgProps>
              </a:ext>
              <a:ext uri="{28A0092B-C50C-407E-A947-70E740481C1C}">
                <a14:useLocalDpi xmlns:a14="http://schemas.microsoft.com/office/drawing/2010/main" val="0"/>
              </a:ext>
            </a:extLst>
          </a:blip>
          <a:srcRect l="19551" t="3334" r="30144" b="52235"/>
          <a:stretch/>
        </p:blipFill>
        <p:spPr>
          <a:xfrm>
            <a:off x="3618781" y="1707854"/>
            <a:ext cx="3258588" cy="2570176"/>
          </a:xfrm>
          <a:prstGeom prst="rect">
            <a:avLst/>
          </a:prstGeom>
        </p:spPr>
      </p:pic>
    </p:spTree>
    <p:extLst>
      <p:ext uri="{BB962C8B-B14F-4D97-AF65-F5344CB8AC3E}">
        <p14:creationId xmlns:p14="http://schemas.microsoft.com/office/powerpoint/2010/main" val="38688113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par>
                                <p:cTn id="8" presetID="22" presetClass="entr" presetSubtype="2"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right)">
                                      <p:cBhvr>
                                        <p:cTn id="10" dur="1000"/>
                                        <p:tgtEl>
                                          <p:spTgt spid="6"/>
                                        </p:tgtEl>
                                      </p:cBhvr>
                                    </p:animEffect>
                                  </p:childTnLst>
                                </p:cTn>
                              </p:par>
                              <p:par>
                                <p:cTn id="11" presetID="42"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250"/>
                                        <p:tgtEl>
                                          <p:spTgt spid="5"/>
                                        </p:tgtEl>
                                      </p:cBhvr>
                                    </p:animEffect>
                                    <p:anim calcmode="lin" valueType="num">
                                      <p:cBhvr>
                                        <p:cTn id="14" dur="1250" fill="hold"/>
                                        <p:tgtEl>
                                          <p:spTgt spid="5"/>
                                        </p:tgtEl>
                                        <p:attrNameLst>
                                          <p:attrName>ppt_x</p:attrName>
                                        </p:attrNameLst>
                                      </p:cBhvr>
                                      <p:tavLst>
                                        <p:tav tm="0">
                                          <p:val>
                                            <p:strVal val="#ppt_x"/>
                                          </p:val>
                                        </p:tav>
                                        <p:tav tm="100000">
                                          <p:val>
                                            <p:strVal val="#ppt_x"/>
                                          </p:val>
                                        </p:tav>
                                      </p:tavLst>
                                    </p:anim>
                                    <p:anim calcmode="lin" valueType="num">
                                      <p:cBhvr>
                                        <p:cTn id="15" dur="1250" fill="hold"/>
                                        <p:tgtEl>
                                          <p:spTgt spid="5"/>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250"/>
                                        <p:tgtEl>
                                          <p:spTgt spid="4"/>
                                        </p:tgtEl>
                                      </p:cBhvr>
                                    </p:animEffect>
                                    <p:anim calcmode="lin" valueType="num">
                                      <p:cBhvr>
                                        <p:cTn id="19" dur="1250" fill="hold"/>
                                        <p:tgtEl>
                                          <p:spTgt spid="4"/>
                                        </p:tgtEl>
                                        <p:attrNameLst>
                                          <p:attrName>ppt_x</p:attrName>
                                        </p:attrNameLst>
                                      </p:cBhvr>
                                      <p:tavLst>
                                        <p:tav tm="0">
                                          <p:val>
                                            <p:strVal val="#ppt_x"/>
                                          </p:val>
                                        </p:tav>
                                        <p:tav tm="100000">
                                          <p:val>
                                            <p:strVal val="#ppt_x"/>
                                          </p:val>
                                        </p:tav>
                                      </p:tavLst>
                                    </p:anim>
                                    <p:anim calcmode="lin" valueType="num">
                                      <p:cBhvr>
                                        <p:cTn id="20" dur="1250" fill="hold"/>
                                        <p:tgtEl>
                                          <p:spTgt spid="4"/>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par>
                          <p:cTn id="26" fill="hold">
                            <p:stCondLst>
                              <p:cond delay="1250"/>
                            </p:stCondLst>
                            <p:childTnLst>
                              <p:par>
                                <p:cTn id="27" presetID="55" presetClass="entr" presetSubtype="0" fill="hold" grpId="0" nodeType="afterEffect">
                                  <p:stCondLst>
                                    <p:cond delay="0"/>
                                  </p:stCondLst>
                                  <p:iterate type="lt">
                                    <p:tmPct val="10000"/>
                                  </p:iterate>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strVal val="#ppt_w*0.70"/>
                                          </p:val>
                                        </p:tav>
                                        <p:tav tm="100000">
                                          <p:val>
                                            <p:strVal val="#ppt_w"/>
                                          </p:val>
                                        </p:tav>
                                      </p:tavLst>
                                    </p:anim>
                                    <p:anim calcmode="lin" valueType="num">
                                      <p:cBhvr>
                                        <p:cTn id="30" dur="500" fill="hold"/>
                                        <p:tgtEl>
                                          <p:spTgt spid="9"/>
                                        </p:tgtEl>
                                        <p:attrNameLst>
                                          <p:attrName>ppt_h</p:attrName>
                                        </p:attrNameLst>
                                      </p:cBhvr>
                                      <p:tavLst>
                                        <p:tav tm="0">
                                          <p:val>
                                            <p:strVal val="#ppt_h"/>
                                          </p:val>
                                        </p:tav>
                                        <p:tav tm="100000">
                                          <p:val>
                                            <p:strVal val="#ppt_h"/>
                                          </p:val>
                                        </p:tav>
                                      </p:tavLst>
                                    </p:anim>
                                    <p:animEffect transition="in" filter="fade">
                                      <p:cBhvr>
                                        <p:cTn id="31" dur="500"/>
                                        <p:tgtEl>
                                          <p:spTgt spid="9"/>
                                        </p:tgtEl>
                                      </p:cBhvr>
                                    </p:animEffect>
                                  </p:childTnLst>
                                </p:cTn>
                              </p:par>
                              <p:par>
                                <p:cTn id="32" presetID="22" presetClass="entr" presetSubtype="8"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left)">
                                      <p:cBhvr>
                                        <p:cTn id="34" dur="500"/>
                                        <p:tgtEl>
                                          <p:spTgt spid="12"/>
                                        </p:tgtEl>
                                      </p:cBhvr>
                                    </p:animEffect>
                                  </p:childTnLst>
                                </p:cTn>
                              </p:par>
                            </p:childTnLst>
                          </p:cTn>
                        </p:par>
                        <p:par>
                          <p:cTn id="35" fill="hold">
                            <p:stCondLst>
                              <p:cond delay="2000"/>
                            </p:stCondLst>
                            <p:childTnLst>
                              <p:par>
                                <p:cTn id="36" presetID="55" presetClass="entr" presetSubtype="0" fill="hold" grpId="0" nodeType="afterEffect">
                                  <p:stCondLst>
                                    <p:cond delay="0"/>
                                  </p:stCondLst>
                                  <p:iterate type="lt">
                                    <p:tmPct val="10000"/>
                                  </p:iterate>
                                  <p:childTnLst>
                                    <p:set>
                                      <p:cBhvr>
                                        <p:cTn id="37" dur="1" fill="hold">
                                          <p:stCondLst>
                                            <p:cond delay="0"/>
                                          </p:stCondLst>
                                        </p:cTn>
                                        <p:tgtEl>
                                          <p:spTgt spid="10"/>
                                        </p:tgtEl>
                                        <p:attrNameLst>
                                          <p:attrName>style.visibility</p:attrName>
                                        </p:attrNameLst>
                                      </p:cBhvr>
                                      <p:to>
                                        <p:strVal val="visible"/>
                                      </p:to>
                                    </p:set>
                                    <p:anim calcmode="lin" valueType="num">
                                      <p:cBhvr>
                                        <p:cTn id="38" dur="500" fill="hold"/>
                                        <p:tgtEl>
                                          <p:spTgt spid="10"/>
                                        </p:tgtEl>
                                        <p:attrNameLst>
                                          <p:attrName>ppt_w</p:attrName>
                                        </p:attrNameLst>
                                      </p:cBhvr>
                                      <p:tavLst>
                                        <p:tav tm="0">
                                          <p:val>
                                            <p:strVal val="#ppt_w*0.70"/>
                                          </p:val>
                                        </p:tav>
                                        <p:tav tm="100000">
                                          <p:val>
                                            <p:strVal val="#ppt_w"/>
                                          </p:val>
                                        </p:tav>
                                      </p:tavLst>
                                    </p:anim>
                                    <p:anim calcmode="lin" valueType="num">
                                      <p:cBhvr>
                                        <p:cTn id="39" dur="500" fill="hold"/>
                                        <p:tgtEl>
                                          <p:spTgt spid="10"/>
                                        </p:tgtEl>
                                        <p:attrNameLst>
                                          <p:attrName>ppt_h</p:attrName>
                                        </p:attrNameLst>
                                      </p:cBhvr>
                                      <p:tavLst>
                                        <p:tav tm="0">
                                          <p:val>
                                            <p:strVal val="#ppt_h"/>
                                          </p:val>
                                        </p:tav>
                                        <p:tav tm="100000">
                                          <p:val>
                                            <p:strVal val="#ppt_h"/>
                                          </p:val>
                                        </p:tav>
                                      </p:tavLst>
                                    </p:anim>
                                    <p:animEffect transition="in" filter="fade">
                                      <p:cBhvr>
                                        <p:cTn id="40" dur="500"/>
                                        <p:tgtEl>
                                          <p:spTgt spid="10"/>
                                        </p:tgtEl>
                                      </p:cBhvr>
                                    </p:animEffect>
                                  </p:childTnLst>
                                </p:cTn>
                              </p:par>
                              <p:par>
                                <p:cTn id="41" presetID="22" presetClass="entr" presetSubtype="8"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left)">
                                      <p:cBhvr>
                                        <p:cTn id="43" dur="500"/>
                                        <p:tgtEl>
                                          <p:spTgt spid="13"/>
                                        </p:tgtEl>
                                      </p:cBhvr>
                                    </p:animEffect>
                                  </p:childTnLst>
                                </p:cTn>
                              </p:par>
                            </p:childTnLst>
                          </p:cTn>
                        </p:par>
                        <p:par>
                          <p:cTn id="44" fill="hold">
                            <p:stCondLst>
                              <p:cond delay="2800"/>
                            </p:stCondLst>
                            <p:childTnLst>
                              <p:par>
                                <p:cTn id="45" presetID="55" presetClass="entr" presetSubtype="0" fill="hold" grpId="0" nodeType="afterEffect">
                                  <p:stCondLst>
                                    <p:cond delay="0"/>
                                  </p:stCondLst>
                                  <p:iterate type="lt">
                                    <p:tmPct val="10000"/>
                                  </p:iterate>
                                  <p:childTnLst>
                                    <p:set>
                                      <p:cBhvr>
                                        <p:cTn id="46" dur="1" fill="hold">
                                          <p:stCondLst>
                                            <p:cond delay="0"/>
                                          </p:stCondLst>
                                        </p:cTn>
                                        <p:tgtEl>
                                          <p:spTgt spid="11"/>
                                        </p:tgtEl>
                                        <p:attrNameLst>
                                          <p:attrName>style.visibility</p:attrName>
                                        </p:attrNameLst>
                                      </p:cBhvr>
                                      <p:to>
                                        <p:strVal val="visible"/>
                                      </p:to>
                                    </p:set>
                                    <p:anim calcmode="lin" valueType="num">
                                      <p:cBhvr>
                                        <p:cTn id="47" dur="500" fill="hold"/>
                                        <p:tgtEl>
                                          <p:spTgt spid="11"/>
                                        </p:tgtEl>
                                        <p:attrNameLst>
                                          <p:attrName>ppt_w</p:attrName>
                                        </p:attrNameLst>
                                      </p:cBhvr>
                                      <p:tavLst>
                                        <p:tav tm="0">
                                          <p:val>
                                            <p:strVal val="#ppt_w*0.70"/>
                                          </p:val>
                                        </p:tav>
                                        <p:tav tm="100000">
                                          <p:val>
                                            <p:strVal val="#ppt_w"/>
                                          </p:val>
                                        </p:tav>
                                      </p:tavLst>
                                    </p:anim>
                                    <p:anim calcmode="lin" valueType="num">
                                      <p:cBhvr>
                                        <p:cTn id="48" dur="500" fill="hold"/>
                                        <p:tgtEl>
                                          <p:spTgt spid="11"/>
                                        </p:tgtEl>
                                        <p:attrNameLst>
                                          <p:attrName>ppt_h</p:attrName>
                                        </p:attrNameLst>
                                      </p:cBhvr>
                                      <p:tavLst>
                                        <p:tav tm="0">
                                          <p:val>
                                            <p:strVal val="#ppt_h"/>
                                          </p:val>
                                        </p:tav>
                                        <p:tav tm="100000">
                                          <p:val>
                                            <p:strVal val="#ppt_h"/>
                                          </p:val>
                                        </p:tav>
                                      </p:tavLst>
                                    </p:anim>
                                    <p:animEffect transition="in" filter="fade">
                                      <p:cBhvr>
                                        <p:cTn id="49" dur="500"/>
                                        <p:tgtEl>
                                          <p:spTgt spid="11"/>
                                        </p:tgtEl>
                                      </p:cBhvr>
                                    </p:animEffect>
                                  </p:childTnLst>
                                </p:cTn>
                              </p:par>
                              <p:par>
                                <p:cTn id="50" presetID="22" presetClass="entr" presetSubtype="8" fill="hold" nodeType="with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wipe(left)">
                                      <p:cBhvr>
                                        <p:cTn id="5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animBg="1"/>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ước mùa xuân">
            <a:hlinkClick r:id="" action="ppaction://media"/>
            <a:extLst>
              <a:ext uri="{FF2B5EF4-FFF2-40B4-BE49-F238E27FC236}">
                <a16:creationId xmlns:a16="http://schemas.microsoft.com/office/drawing/2014/main" id="{0B143535-CBF9-3161-FA79-D8AE3633454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200" y="0"/>
            <a:ext cx="12039600" cy="6858000"/>
          </a:xfrm>
          <a:prstGeom prst="rect">
            <a:avLst/>
          </a:prstGeom>
        </p:spPr>
      </p:pic>
    </p:spTree>
    <p:extLst>
      <p:ext uri="{BB962C8B-B14F-4D97-AF65-F5344CB8AC3E}">
        <p14:creationId xmlns:p14="http://schemas.microsoft.com/office/powerpoint/2010/main" val="9184689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圆角 2">
            <a:extLst>
              <a:ext uri="{FF2B5EF4-FFF2-40B4-BE49-F238E27FC236}">
                <a16:creationId xmlns:a16="http://schemas.microsoft.com/office/drawing/2014/main" id="{51B4E8A8-57A2-24C1-3D49-3EF849A543B6}"/>
              </a:ext>
            </a:extLst>
          </p:cNvPr>
          <p:cNvSpPr/>
          <p:nvPr/>
        </p:nvSpPr>
        <p:spPr>
          <a:xfrm>
            <a:off x="370390" y="304800"/>
            <a:ext cx="11528385" cy="6396942"/>
          </a:xfrm>
          <a:prstGeom prst="roundRect">
            <a:avLst>
              <a:gd name="adj" fmla="val 11843"/>
            </a:avLst>
          </a:pr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600" b="0" i="0" u="none" strike="noStrike" kern="1200" cap="none" spc="0" normalizeH="0" baseline="0" noProof="0">
              <a:ln>
                <a:noFill/>
              </a:ln>
              <a:solidFill>
                <a:prstClr val="white"/>
              </a:solidFill>
              <a:effectLst/>
              <a:uLnTx/>
              <a:uFillTx/>
              <a:latin typeface="Cambria" panose="02040503050406030204" pitchFamily="18" charset="0"/>
              <a:ea typeface="等线" panose="02010600030101010101" pitchFamily="2" charset="-122"/>
            </a:endParaRPr>
          </a:p>
        </p:txBody>
      </p:sp>
      <p:sp>
        <p:nvSpPr>
          <p:cNvPr id="7" name="文本框 6">
            <a:extLst>
              <a:ext uri="{FF2B5EF4-FFF2-40B4-BE49-F238E27FC236}">
                <a16:creationId xmlns:a16="http://schemas.microsoft.com/office/drawing/2014/main" id="{435713CC-2F73-EA28-C5A6-3D6C89AB0D23}"/>
              </a:ext>
            </a:extLst>
          </p:cNvPr>
          <p:cNvSpPr txBox="1"/>
          <p:nvPr/>
        </p:nvSpPr>
        <p:spPr>
          <a:xfrm>
            <a:off x="653401" y="919501"/>
            <a:ext cx="3086394" cy="1569660"/>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Mưa giăng trên đồng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Uốn mềm ngọn lúa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Hoa xoan theo gió</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Rải tím mặt đường.</a:t>
            </a:r>
            <a:endParaRPr kumimoji="0" lang="vi-VN" sz="2400" b="0" i="1"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pic>
        <p:nvPicPr>
          <p:cNvPr id="4" name="Picture 3">
            <a:extLst>
              <a:ext uri="{FF2B5EF4-FFF2-40B4-BE49-F238E27FC236}">
                <a16:creationId xmlns:a16="http://schemas.microsoft.com/office/drawing/2014/main" id="{67110C24-37D3-7D6E-61A5-8E7B837C9A45}"/>
              </a:ext>
            </a:extLst>
          </p:cNvPr>
          <p:cNvPicPr>
            <a:picLocks noChangeAspect="1"/>
          </p:cNvPicPr>
          <p:nvPr/>
        </p:nvPicPr>
        <p:blipFill>
          <a:blip r:embed="rId2"/>
          <a:stretch>
            <a:fillRect/>
          </a:stretch>
        </p:blipFill>
        <p:spPr>
          <a:xfrm>
            <a:off x="3469415" y="-128546"/>
            <a:ext cx="5438103" cy="1176630"/>
          </a:xfrm>
          <a:prstGeom prst="rect">
            <a:avLst/>
          </a:prstGeom>
        </p:spPr>
      </p:pic>
      <p:sp>
        <p:nvSpPr>
          <p:cNvPr id="5" name="文本框 6">
            <a:extLst>
              <a:ext uri="{FF2B5EF4-FFF2-40B4-BE49-F238E27FC236}">
                <a16:creationId xmlns:a16="http://schemas.microsoft.com/office/drawing/2014/main" id="{7DE7662C-52AD-A7E7-2019-EBA4F036F44A}"/>
              </a:ext>
            </a:extLst>
          </p:cNvPr>
          <p:cNvSpPr txBox="1"/>
          <p:nvPr/>
        </p:nvSpPr>
        <p:spPr>
          <a:xfrm>
            <a:off x="673950" y="2840768"/>
            <a:ext cx="3086394" cy="1569660"/>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Nụ xoè tay hứng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Giọt nắng trong veo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Gió thơm hương lá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rPr>
              <a:t>Gọi mầm vươn theo.</a:t>
            </a:r>
            <a:endParaRPr kumimoji="0" lang="vi-VN" sz="2400" b="0" i="1"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sp>
        <p:nvSpPr>
          <p:cNvPr id="8" name="文本框 6">
            <a:extLst>
              <a:ext uri="{FF2B5EF4-FFF2-40B4-BE49-F238E27FC236}">
                <a16:creationId xmlns:a16="http://schemas.microsoft.com/office/drawing/2014/main" id="{FCF56EFB-7570-E9CD-0173-0B343BC965A4}"/>
              </a:ext>
            </a:extLst>
          </p:cNvPr>
          <p:cNvSpPr txBox="1"/>
          <p:nvPr/>
        </p:nvSpPr>
        <p:spPr>
          <a:xfrm>
            <a:off x="735594" y="4854503"/>
            <a:ext cx="3086394" cy="1569660"/>
          </a:xfrm>
          <a:prstGeom prst="rect">
            <a:avLst/>
          </a:prstGeom>
          <a:noFill/>
        </p:spPr>
        <p:txBody>
          <a:bodyPr wrap="square" rtlCol="0" anchor="t">
            <a:spAutoFit/>
          </a:bodyPr>
          <a:lstStyle/>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Cỏ lặng dưới chân</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Cũng xanh với nắng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Ven bãi phù sa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Dế mèn hắng giọng.</a:t>
            </a:r>
          </a:p>
        </p:txBody>
      </p:sp>
      <p:pic>
        <p:nvPicPr>
          <p:cNvPr id="12" name="Picture 11" descr="A path with a fence and flowers by a river&#10;&#10;Description automatically generated">
            <a:extLst>
              <a:ext uri="{FF2B5EF4-FFF2-40B4-BE49-F238E27FC236}">
                <a16:creationId xmlns:a16="http://schemas.microsoft.com/office/drawing/2014/main" id="{3EEE2A3C-BCE7-530B-5625-8636FBEC0D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7510" y="2743071"/>
            <a:ext cx="5310990" cy="3793564"/>
          </a:xfrm>
          <a:prstGeom prst="rect">
            <a:avLst/>
          </a:prstGeom>
        </p:spPr>
      </p:pic>
      <p:sp>
        <p:nvSpPr>
          <p:cNvPr id="13" name="文本框 6">
            <a:extLst>
              <a:ext uri="{FF2B5EF4-FFF2-40B4-BE49-F238E27FC236}">
                <a16:creationId xmlns:a16="http://schemas.microsoft.com/office/drawing/2014/main" id="{AA4C2C3E-A428-6F6D-27A2-0E58E32B5ECD}"/>
              </a:ext>
            </a:extLst>
          </p:cNvPr>
          <p:cNvSpPr txBox="1"/>
          <p:nvPr/>
        </p:nvSpPr>
        <p:spPr>
          <a:xfrm>
            <a:off x="5358965" y="816760"/>
            <a:ext cx="4216550" cy="1569660"/>
          </a:xfrm>
          <a:prstGeom prst="rect">
            <a:avLst/>
          </a:prstGeom>
          <a:noFill/>
        </p:spPr>
        <p:txBody>
          <a:bodyPr wrap="square" rtlCol="0" anchor="t">
            <a:spAutoFit/>
          </a:bodyPr>
          <a:lstStyle/>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Chuyền trong vòm lá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Chim có gì vui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Mà nghe ríu rít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Như trẻ reo cười.</a:t>
            </a:r>
          </a:p>
        </p:txBody>
      </p:sp>
      <p:sp>
        <p:nvSpPr>
          <p:cNvPr id="14" name="文本框 6">
            <a:extLst>
              <a:ext uri="{FF2B5EF4-FFF2-40B4-BE49-F238E27FC236}">
                <a16:creationId xmlns:a16="http://schemas.microsoft.com/office/drawing/2014/main" id="{40157585-869E-1F0F-9EB3-AE394D1F1C7A}"/>
              </a:ext>
            </a:extLst>
          </p:cNvPr>
          <p:cNvSpPr txBox="1"/>
          <p:nvPr/>
        </p:nvSpPr>
        <p:spPr>
          <a:xfrm>
            <a:off x="5482255" y="2738027"/>
            <a:ext cx="4216550" cy="1569660"/>
          </a:xfrm>
          <a:prstGeom prst="rect">
            <a:avLst/>
          </a:prstGeom>
          <a:noFill/>
        </p:spPr>
        <p:txBody>
          <a:bodyPr wrap="square" rtlCol="0" anchor="t">
            <a:spAutoFit/>
          </a:bodyPr>
          <a:lstStyle/>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Đây vườn hoa cải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Rung vàng cánh ong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Hoa vải đơm trắng </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Thơm lừng bên sông.</a:t>
            </a:r>
          </a:p>
        </p:txBody>
      </p:sp>
      <p:sp>
        <p:nvSpPr>
          <p:cNvPr id="15" name="文本框 6">
            <a:extLst>
              <a:ext uri="{FF2B5EF4-FFF2-40B4-BE49-F238E27FC236}">
                <a16:creationId xmlns:a16="http://schemas.microsoft.com/office/drawing/2014/main" id="{B1866CD8-BEAF-0F53-0F07-73DB19A1B1A0}"/>
              </a:ext>
            </a:extLst>
          </p:cNvPr>
          <p:cNvSpPr txBox="1"/>
          <p:nvPr/>
        </p:nvSpPr>
        <p:spPr>
          <a:xfrm>
            <a:off x="5471981" y="4751762"/>
            <a:ext cx="4216550" cy="1938992"/>
          </a:xfrm>
          <a:prstGeom prst="rect">
            <a:avLst/>
          </a:prstGeom>
          <a:noFill/>
        </p:spPr>
        <p:txBody>
          <a:bodyPr wrap="square" rtlCol="0" anchor="t">
            <a:spAutoFit/>
          </a:bodyPr>
          <a:lstStyle/>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Mùa xuân đang nói</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Xôn xao thầm thì….</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Chốn nào cũng gặp</a:t>
            </a:r>
          </a:p>
          <a:p>
            <a:pPr algn="just"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Bước mùa xuân đi.</a:t>
            </a:r>
          </a:p>
          <a:p>
            <a:pPr algn="r" rtl="0" latinLnBrk="0"/>
            <a:r>
              <a:rPr lang="vi-VN" sz="24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(Nguyễn Bao)</a:t>
            </a:r>
          </a:p>
        </p:txBody>
      </p:sp>
    </p:spTree>
    <p:extLst>
      <p:ext uri="{BB962C8B-B14F-4D97-AF65-F5344CB8AC3E}">
        <p14:creationId xmlns:p14="http://schemas.microsoft.com/office/powerpoint/2010/main" val="21269941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1000"/>
                                        <p:tgtEl>
                                          <p:spTgt spid="13"/>
                                        </p:tgtEl>
                                      </p:cBhvr>
                                    </p:animEffect>
                                    <p:anim calcmode="lin" valueType="num">
                                      <p:cBhvr>
                                        <p:cTn id="18" dur="1000" fill="hold"/>
                                        <p:tgtEl>
                                          <p:spTgt spid="13"/>
                                        </p:tgtEl>
                                        <p:attrNameLst>
                                          <p:attrName>ppt_x</p:attrName>
                                        </p:attrNameLst>
                                      </p:cBhvr>
                                      <p:tavLst>
                                        <p:tav tm="0">
                                          <p:val>
                                            <p:strVal val="#ppt_x"/>
                                          </p:val>
                                        </p:tav>
                                        <p:tav tm="100000">
                                          <p:val>
                                            <p:strVal val="#ppt_x"/>
                                          </p:val>
                                        </p:tav>
                                      </p:tavLst>
                                    </p:anim>
                                    <p:anim calcmode="lin" valueType="num">
                                      <p:cBhvr>
                                        <p:cTn id="19" dur="1000" fill="hold"/>
                                        <p:tgtEl>
                                          <p:spTgt spid="13"/>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1000"/>
                                        <p:tgtEl>
                                          <p:spTgt spid="5"/>
                                        </p:tgtEl>
                                      </p:cBhvr>
                                    </p:animEffect>
                                    <p:anim calcmode="lin" valueType="num">
                                      <p:cBhvr>
                                        <p:cTn id="28" dur="1000" fill="hold"/>
                                        <p:tgtEl>
                                          <p:spTgt spid="5"/>
                                        </p:tgtEl>
                                        <p:attrNameLst>
                                          <p:attrName>ppt_x</p:attrName>
                                        </p:attrNameLst>
                                      </p:cBhvr>
                                      <p:tavLst>
                                        <p:tav tm="0">
                                          <p:val>
                                            <p:strVal val="#ppt_x"/>
                                          </p:val>
                                        </p:tav>
                                        <p:tav tm="100000">
                                          <p:val>
                                            <p:strVal val="#ppt_x"/>
                                          </p:val>
                                        </p:tav>
                                      </p:tavLst>
                                    </p:anim>
                                    <p:anim calcmode="lin" valueType="num">
                                      <p:cBhvr>
                                        <p:cTn id="29" dur="1000" fill="hold"/>
                                        <p:tgtEl>
                                          <p:spTgt spid="5"/>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1000"/>
                                        <p:tgtEl>
                                          <p:spTgt spid="8"/>
                                        </p:tgtEl>
                                      </p:cBhvr>
                                    </p:animEffect>
                                    <p:anim calcmode="lin" valueType="num">
                                      <p:cBhvr>
                                        <p:cTn id="33" dur="1000" fill="hold"/>
                                        <p:tgtEl>
                                          <p:spTgt spid="8"/>
                                        </p:tgtEl>
                                        <p:attrNameLst>
                                          <p:attrName>ppt_x</p:attrName>
                                        </p:attrNameLst>
                                      </p:cBhvr>
                                      <p:tavLst>
                                        <p:tav tm="0">
                                          <p:val>
                                            <p:strVal val="#ppt_x"/>
                                          </p:val>
                                        </p:tav>
                                        <p:tav tm="100000">
                                          <p:val>
                                            <p:strVal val="#ppt_x"/>
                                          </p:val>
                                        </p:tav>
                                      </p:tavLst>
                                    </p:anim>
                                    <p:anim calcmode="lin" valueType="num">
                                      <p:cBhvr>
                                        <p:cTn id="34" dur="1000" fill="hold"/>
                                        <p:tgtEl>
                                          <p:spTgt spid="8"/>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p:bldP spid="8" grpId="0"/>
      <p:bldP spid="13" grpId="0"/>
      <p:bldP spid="14"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圆角 2">
            <a:extLst>
              <a:ext uri="{FF2B5EF4-FFF2-40B4-BE49-F238E27FC236}">
                <a16:creationId xmlns:a16="http://schemas.microsoft.com/office/drawing/2014/main" id="{51B4E8A8-57A2-24C1-3D49-3EF849A543B6}"/>
              </a:ext>
            </a:extLst>
          </p:cNvPr>
          <p:cNvSpPr/>
          <p:nvPr/>
        </p:nvSpPr>
        <p:spPr>
          <a:xfrm>
            <a:off x="370390" y="304800"/>
            <a:ext cx="11528385" cy="6396942"/>
          </a:xfrm>
          <a:prstGeom prst="roundRect">
            <a:avLst>
              <a:gd name="adj" fmla="val 11843"/>
            </a:avLst>
          </a:pr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6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sp>
        <p:nvSpPr>
          <p:cNvPr id="7" name="文本框 6">
            <a:extLst>
              <a:ext uri="{FF2B5EF4-FFF2-40B4-BE49-F238E27FC236}">
                <a16:creationId xmlns:a16="http://schemas.microsoft.com/office/drawing/2014/main" id="{435713CC-2F73-EA28-C5A6-3D6C89AB0D23}"/>
              </a:ext>
            </a:extLst>
          </p:cNvPr>
          <p:cNvSpPr txBox="1"/>
          <p:nvPr/>
        </p:nvSpPr>
        <p:spPr>
          <a:xfrm>
            <a:off x="889707" y="909226"/>
            <a:ext cx="3086394" cy="1569660"/>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Mưa giăng trên đồng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Uốn mềm ngọn lúa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Hoa xoan theo gió</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Rải tím mặt đường.</a:t>
            </a:r>
            <a:endParaRPr kumimoji="0" lang="vi-VN" sz="2400" b="0" i="1"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endParaRPr>
          </a:p>
        </p:txBody>
      </p:sp>
      <p:pic>
        <p:nvPicPr>
          <p:cNvPr id="4" name="Picture 3">
            <a:extLst>
              <a:ext uri="{FF2B5EF4-FFF2-40B4-BE49-F238E27FC236}">
                <a16:creationId xmlns:a16="http://schemas.microsoft.com/office/drawing/2014/main" id="{67110C24-37D3-7D6E-61A5-8E7B837C9A45}"/>
              </a:ext>
            </a:extLst>
          </p:cNvPr>
          <p:cNvPicPr>
            <a:picLocks noChangeAspect="1"/>
          </p:cNvPicPr>
          <p:nvPr/>
        </p:nvPicPr>
        <p:blipFill>
          <a:blip r:embed="rId2"/>
          <a:stretch>
            <a:fillRect/>
          </a:stretch>
        </p:blipFill>
        <p:spPr>
          <a:xfrm>
            <a:off x="3469415" y="-128546"/>
            <a:ext cx="5438103" cy="1176630"/>
          </a:xfrm>
          <a:prstGeom prst="rect">
            <a:avLst/>
          </a:prstGeom>
        </p:spPr>
      </p:pic>
      <p:sp>
        <p:nvSpPr>
          <p:cNvPr id="5" name="文本框 6">
            <a:extLst>
              <a:ext uri="{FF2B5EF4-FFF2-40B4-BE49-F238E27FC236}">
                <a16:creationId xmlns:a16="http://schemas.microsoft.com/office/drawing/2014/main" id="{7DE7662C-52AD-A7E7-2019-EBA4F036F44A}"/>
              </a:ext>
            </a:extLst>
          </p:cNvPr>
          <p:cNvSpPr txBox="1"/>
          <p:nvPr/>
        </p:nvSpPr>
        <p:spPr>
          <a:xfrm>
            <a:off x="910256" y="2830493"/>
            <a:ext cx="3086394" cy="1569660"/>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Nụ xoè tay hứng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Giọt nắng trong veo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Gió thơm hương lá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rPr>
              <a:t>Gọi mầm vươn theo.</a:t>
            </a:r>
            <a:endParaRPr kumimoji="0" lang="vi-VN" sz="2400" b="0" i="1" u="none" strike="noStrike" kern="1200" cap="none" spc="0" normalizeH="0" baseline="0" noProof="0" dirty="0">
              <a:ln>
                <a:noFill/>
              </a:ln>
              <a:solidFill>
                <a:prstClr val="black"/>
              </a:solidFill>
              <a:effectLst/>
              <a:uLnTx/>
              <a:uFillTx/>
              <a:latin typeface="Calibri" panose="020F0502020204030204" pitchFamily="34" charset="0"/>
              <a:ea typeface="Cambria" panose="02040503050406030204" pitchFamily="18" charset="0"/>
              <a:cs typeface="Calibri" panose="020F0502020204030204" pitchFamily="34" charset="0"/>
            </a:endParaRPr>
          </a:p>
        </p:txBody>
      </p:sp>
      <p:sp>
        <p:nvSpPr>
          <p:cNvPr id="8" name="文本框 6">
            <a:extLst>
              <a:ext uri="{FF2B5EF4-FFF2-40B4-BE49-F238E27FC236}">
                <a16:creationId xmlns:a16="http://schemas.microsoft.com/office/drawing/2014/main" id="{FCF56EFB-7570-E9CD-0173-0B343BC965A4}"/>
              </a:ext>
            </a:extLst>
          </p:cNvPr>
          <p:cNvSpPr txBox="1"/>
          <p:nvPr/>
        </p:nvSpPr>
        <p:spPr>
          <a:xfrm>
            <a:off x="971900" y="4844228"/>
            <a:ext cx="3086394" cy="1569660"/>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Cỏ lặng dưới chân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Cũng xanh với nắng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Ven bãi phù sa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Dế mèn hắng giọng.</a:t>
            </a:r>
          </a:p>
        </p:txBody>
      </p:sp>
      <p:pic>
        <p:nvPicPr>
          <p:cNvPr id="12" name="Picture 11" descr="A path with a fence and flowers by a river&#10;&#10;Description automatically generated">
            <a:extLst>
              <a:ext uri="{FF2B5EF4-FFF2-40B4-BE49-F238E27FC236}">
                <a16:creationId xmlns:a16="http://schemas.microsoft.com/office/drawing/2014/main" id="{3EEE2A3C-BCE7-530B-5625-8636FBEC0D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7510" y="2743071"/>
            <a:ext cx="5310990" cy="3793564"/>
          </a:xfrm>
          <a:prstGeom prst="rect">
            <a:avLst/>
          </a:prstGeom>
        </p:spPr>
      </p:pic>
      <p:sp>
        <p:nvSpPr>
          <p:cNvPr id="13" name="文本框 6">
            <a:extLst>
              <a:ext uri="{FF2B5EF4-FFF2-40B4-BE49-F238E27FC236}">
                <a16:creationId xmlns:a16="http://schemas.microsoft.com/office/drawing/2014/main" id="{AA4C2C3E-A428-6F6D-27A2-0E58E32B5ECD}"/>
              </a:ext>
            </a:extLst>
          </p:cNvPr>
          <p:cNvSpPr txBox="1"/>
          <p:nvPr/>
        </p:nvSpPr>
        <p:spPr>
          <a:xfrm>
            <a:off x="5358965" y="816760"/>
            <a:ext cx="4216550" cy="1569660"/>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Chuyền trong vòm lá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Chim có gì vui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Mà nghe ríu rít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Như trẻ reo cười.</a:t>
            </a:r>
          </a:p>
        </p:txBody>
      </p:sp>
      <p:sp>
        <p:nvSpPr>
          <p:cNvPr id="14" name="文本框 6">
            <a:extLst>
              <a:ext uri="{FF2B5EF4-FFF2-40B4-BE49-F238E27FC236}">
                <a16:creationId xmlns:a16="http://schemas.microsoft.com/office/drawing/2014/main" id="{40157585-869E-1F0F-9EB3-AE394D1F1C7A}"/>
              </a:ext>
            </a:extLst>
          </p:cNvPr>
          <p:cNvSpPr txBox="1"/>
          <p:nvPr/>
        </p:nvSpPr>
        <p:spPr>
          <a:xfrm>
            <a:off x="5482255" y="2738027"/>
            <a:ext cx="4216550" cy="1569660"/>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Đây vườn hoa cải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Rung vàng cánh ong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Hoa vải đơm trắng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Thơm lừng bên sông.</a:t>
            </a:r>
          </a:p>
        </p:txBody>
      </p:sp>
      <p:sp>
        <p:nvSpPr>
          <p:cNvPr id="15" name="文本框 6">
            <a:extLst>
              <a:ext uri="{FF2B5EF4-FFF2-40B4-BE49-F238E27FC236}">
                <a16:creationId xmlns:a16="http://schemas.microsoft.com/office/drawing/2014/main" id="{B1866CD8-BEAF-0F53-0F07-73DB19A1B1A0}"/>
              </a:ext>
            </a:extLst>
          </p:cNvPr>
          <p:cNvSpPr txBox="1"/>
          <p:nvPr/>
        </p:nvSpPr>
        <p:spPr>
          <a:xfrm>
            <a:off x="5471981" y="4751762"/>
            <a:ext cx="4216550" cy="1938992"/>
          </a:xfrm>
          <a:prstGeom prst="rect">
            <a:avLst/>
          </a:prstGeom>
          <a:noFill/>
        </p:spPr>
        <p:txBody>
          <a:bodyPr wrap="square" rtlCol="0" anchor="t">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Mùa xuân đang nói</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Xôn xao thầm thì….</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Chốn nào cũng gặp</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Bước mùa xuân đi.</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vi-VN"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(Nguyễn Bao)</a:t>
            </a:r>
          </a:p>
        </p:txBody>
      </p:sp>
      <p:sp>
        <p:nvSpPr>
          <p:cNvPr id="2" name="文本框 6">
            <a:extLst>
              <a:ext uri="{FF2B5EF4-FFF2-40B4-BE49-F238E27FC236}">
                <a16:creationId xmlns:a16="http://schemas.microsoft.com/office/drawing/2014/main" id="{850CD280-52E5-AAE5-D3FF-77350159F714}"/>
              </a:ext>
            </a:extLst>
          </p:cNvPr>
          <p:cNvSpPr txBox="1"/>
          <p:nvPr/>
        </p:nvSpPr>
        <p:spPr>
          <a:xfrm>
            <a:off x="139600" y="0"/>
            <a:ext cx="2809083" cy="883860"/>
          </a:xfrm>
          <a:prstGeom prst="roundRect">
            <a:avLst>
              <a:gd name="adj" fmla="val 46680"/>
            </a:avLst>
          </a:prstGeom>
          <a:solidFill>
            <a:schemeClr val="accent4">
              <a:lumMod val="20000"/>
              <a:lumOff val="80000"/>
            </a:schemeClr>
          </a:solidFill>
          <a:ln w="12700">
            <a:solidFill>
              <a:schemeClr val="tx1"/>
            </a:solidFill>
            <a:prstDash val="dash"/>
          </a:ln>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600" b="1"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cs typeface="+mn-cs"/>
              </a:rPr>
              <a:t>CHIA KHỔ</a:t>
            </a:r>
          </a:p>
        </p:txBody>
      </p:sp>
      <p:sp>
        <p:nvSpPr>
          <p:cNvPr id="6" name="Oval 5">
            <a:extLst>
              <a:ext uri="{FF2B5EF4-FFF2-40B4-BE49-F238E27FC236}">
                <a16:creationId xmlns:a16="http://schemas.microsoft.com/office/drawing/2014/main" id="{E6D2D700-3388-9B7A-1131-654A05D59162}"/>
              </a:ext>
            </a:extLst>
          </p:cNvPr>
          <p:cNvSpPr/>
          <p:nvPr/>
        </p:nvSpPr>
        <p:spPr>
          <a:xfrm>
            <a:off x="349321" y="1027417"/>
            <a:ext cx="544531" cy="5342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Cambria" panose="02040503050406030204" pitchFamily="18" charset="0"/>
                <a:ea typeface="Cambria" panose="02040503050406030204" pitchFamily="18" charset="0"/>
              </a:rPr>
              <a:t>1</a:t>
            </a:r>
          </a:p>
        </p:txBody>
      </p:sp>
      <p:sp>
        <p:nvSpPr>
          <p:cNvPr id="9" name="Oval 8">
            <a:extLst>
              <a:ext uri="{FF2B5EF4-FFF2-40B4-BE49-F238E27FC236}">
                <a16:creationId xmlns:a16="http://schemas.microsoft.com/office/drawing/2014/main" id="{1EE7EF47-8BB5-EBCD-4403-4D98628B5C11}"/>
              </a:ext>
            </a:extLst>
          </p:cNvPr>
          <p:cNvSpPr/>
          <p:nvPr/>
        </p:nvSpPr>
        <p:spPr>
          <a:xfrm>
            <a:off x="421240" y="3000055"/>
            <a:ext cx="544531" cy="5342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Cambria" panose="02040503050406030204" pitchFamily="18" charset="0"/>
                <a:ea typeface="Cambria" panose="02040503050406030204" pitchFamily="18" charset="0"/>
              </a:rPr>
              <a:t>2</a:t>
            </a:r>
          </a:p>
        </p:txBody>
      </p:sp>
      <p:sp>
        <p:nvSpPr>
          <p:cNvPr id="10" name="Oval 9">
            <a:extLst>
              <a:ext uri="{FF2B5EF4-FFF2-40B4-BE49-F238E27FC236}">
                <a16:creationId xmlns:a16="http://schemas.microsoft.com/office/drawing/2014/main" id="{B2C7C02D-4BA5-61D8-950C-BDF2A5C7424E}"/>
              </a:ext>
            </a:extLst>
          </p:cNvPr>
          <p:cNvSpPr/>
          <p:nvPr/>
        </p:nvSpPr>
        <p:spPr>
          <a:xfrm>
            <a:off x="452062" y="4931597"/>
            <a:ext cx="544531" cy="5342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Cambria" panose="02040503050406030204" pitchFamily="18" charset="0"/>
                <a:ea typeface="Cambria" panose="02040503050406030204" pitchFamily="18" charset="0"/>
              </a:rPr>
              <a:t>3</a:t>
            </a:r>
          </a:p>
        </p:txBody>
      </p:sp>
      <p:sp>
        <p:nvSpPr>
          <p:cNvPr id="11" name="Oval 10">
            <a:extLst>
              <a:ext uri="{FF2B5EF4-FFF2-40B4-BE49-F238E27FC236}">
                <a16:creationId xmlns:a16="http://schemas.microsoft.com/office/drawing/2014/main" id="{4697215F-02D5-C7F2-251A-80977D100E22}"/>
              </a:ext>
            </a:extLst>
          </p:cNvPr>
          <p:cNvSpPr/>
          <p:nvPr/>
        </p:nvSpPr>
        <p:spPr>
          <a:xfrm>
            <a:off x="4869949" y="904128"/>
            <a:ext cx="544531" cy="5342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Cambria" panose="02040503050406030204" pitchFamily="18" charset="0"/>
                <a:ea typeface="Cambria" panose="02040503050406030204" pitchFamily="18" charset="0"/>
              </a:rPr>
              <a:t>4</a:t>
            </a:r>
          </a:p>
        </p:txBody>
      </p:sp>
      <p:sp>
        <p:nvSpPr>
          <p:cNvPr id="16" name="Oval 15">
            <a:extLst>
              <a:ext uri="{FF2B5EF4-FFF2-40B4-BE49-F238E27FC236}">
                <a16:creationId xmlns:a16="http://schemas.microsoft.com/office/drawing/2014/main" id="{1D8F0B08-BFDA-ACF0-FEDF-07480E70AC0D}"/>
              </a:ext>
            </a:extLst>
          </p:cNvPr>
          <p:cNvSpPr/>
          <p:nvPr/>
        </p:nvSpPr>
        <p:spPr>
          <a:xfrm>
            <a:off x="4952142" y="2845944"/>
            <a:ext cx="544531" cy="5342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Cambria" panose="02040503050406030204" pitchFamily="18" charset="0"/>
                <a:ea typeface="Cambria" panose="02040503050406030204" pitchFamily="18" charset="0"/>
              </a:rPr>
              <a:t>5</a:t>
            </a:r>
          </a:p>
        </p:txBody>
      </p:sp>
      <p:sp>
        <p:nvSpPr>
          <p:cNvPr id="17" name="Oval 16">
            <a:extLst>
              <a:ext uri="{FF2B5EF4-FFF2-40B4-BE49-F238E27FC236}">
                <a16:creationId xmlns:a16="http://schemas.microsoft.com/office/drawing/2014/main" id="{EACBD172-CCCA-25C1-B04F-B945B8432C69}"/>
              </a:ext>
            </a:extLst>
          </p:cNvPr>
          <p:cNvSpPr/>
          <p:nvPr/>
        </p:nvSpPr>
        <p:spPr>
          <a:xfrm>
            <a:off x="4952142" y="4839130"/>
            <a:ext cx="544531" cy="5342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Cambria" panose="02040503050406030204" pitchFamily="18" charset="0"/>
                <a:ea typeface="Cambria" panose="02040503050406030204" pitchFamily="18" charset="0"/>
              </a:rPr>
              <a:t>6</a:t>
            </a:r>
          </a:p>
        </p:txBody>
      </p:sp>
    </p:spTree>
    <p:extLst>
      <p:ext uri="{BB962C8B-B14F-4D97-AF65-F5344CB8AC3E}">
        <p14:creationId xmlns:p14="http://schemas.microsoft.com/office/powerpoint/2010/main" val="226363974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down)">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ipe(down)">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wipe(down)">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wipe(down)">
                                      <p:cBhvr>
                                        <p:cTn id="3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9" grpId="0" animBg="1"/>
      <p:bldP spid="10" grpId="0" animBg="1"/>
      <p:bldP spid="11" grpId="0" animBg="1"/>
      <p:bldP spid="16" grpId="0" animBg="1"/>
      <p:bldP spid="1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37E0AC30-AEE3-408E-A76A-D6740BE711E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57915" b="85700"/>
          <a:stretch/>
        </p:blipFill>
        <p:spPr>
          <a:xfrm>
            <a:off x="0" y="0"/>
            <a:ext cx="4081670" cy="980661"/>
          </a:xfrm>
          <a:prstGeom prst="rect">
            <a:avLst/>
          </a:prstGeom>
        </p:spPr>
      </p:pic>
      <p:pic>
        <p:nvPicPr>
          <p:cNvPr id="17" name="图片 16">
            <a:extLst>
              <a:ext uri="{FF2B5EF4-FFF2-40B4-BE49-F238E27FC236}">
                <a16:creationId xmlns:a16="http://schemas.microsoft.com/office/drawing/2014/main" id="{38CA6394-FAC6-4CFB-9209-A30FAC903D8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2564" r="-636" b="85700"/>
          <a:stretch/>
        </p:blipFill>
        <p:spPr>
          <a:xfrm>
            <a:off x="6122792" y="-1"/>
            <a:ext cx="5632172" cy="980661"/>
          </a:xfrm>
          <a:prstGeom prst="rect">
            <a:avLst/>
          </a:prstGeom>
        </p:spPr>
      </p:pic>
      <p:pic>
        <p:nvPicPr>
          <p:cNvPr id="21" name="图片 20">
            <a:extLst>
              <a:ext uri="{FF2B5EF4-FFF2-40B4-BE49-F238E27FC236}">
                <a16:creationId xmlns:a16="http://schemas.microsoft.com/office/drawing/2014/main" id="{835C98A5-BA12-4ED0-B08B-1573DC58287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57915" b="85700"/>
          <a:stretch/>
        </p:blipFill>
        <p:spPr>
          <a:xfrm>
            <a:off x="24210" y="0"/>
            <a:ext cx="4081670" cy="980661"/>
          </a:xfrm>
          <a:prstGeom prst="rect">
            <a:avLst/>
          </a:prstGeom>
        </p:spPr>
      </p:pic>
      <p:pic>
        <p:nvPicPr>
          <p:cNvPr id="22" name="图片 21">
            <a:extLst>
              <a:ext uri="{FF2B5EF4-FFF2-40B4-BE49-F238E27FC236}">
                <a16:creationId xmlns:a16="http://schemas.microsoft.com/office/drawing/2014/main" id="{67998B7F-35EB-436E-A190-D7B0FFCF0EC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2564" r="-636" b="85700"/>
          <a:stretch/>
        </p:blipFill>
        <p:spPr>
          <a:xfrm>
            <a:off x="6147002" y="-1"/>
            <a:ext cx="5632172" cy="980661"/>
          </a:xfrm>
          <a:prstGeom prst="rect">
            <a:avLst/>
          </a:prstGeom>
        </p:spPr>
      </p:pic>
      <p:sp>
        <p:nvSpPr>
          <p:cNvPr id="2" name="Rounded Rectangle 1"/>
          <p:cNvSpPr/>
          <p:nvPr/>
        </p:nvSpPr>
        <p:spPr>
          <a:xfrm>
            <a:off x="306513" y="376524"/>
            <a:ext cx="11632557" cy="6048377"/>
          </a:xfrm>
          <a:prstGeom prst="roundRect">
            <a:avLst>
              <a:gd name="adj" fmla="val 9499"/>
            </a:avLst>
          </a:prstGeom>
          <a:solidFill>
            <a:schemeClr val="bg1"/>
          </a:solidFill>
          <a:ln w="28575">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vi-VN" sz="23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nvGrpSpPr>
          <p:cNvPr id="23" name="组合 44">
            <a:extLst>
              <a:ext uri="{FF2B5EF4-FFF2-40B4-BE49-F238E27FC236}">
                <a16:creationId xmlns:a16="http://schemas.microsoft.com/office/drawing/2014/main" id="{85C56351-589F-3B5A-C21E-E426EBA15B27}"/>
              </a:ext>
            </a:extLst>
          </p:cNvPr>
          <p:cNvGrpSpPr/>
          <p:nvPr/>
        </p:nvGrpSpPr>
        <p:grpSpPr>
          <a:xfrm>
            <a:off x="1760204" y="1849440"/>
            <a:ext cx="2904264" cy="1177090"/>
            <a:chOff x="2360277" y="2671670"/>
            <a:chExt cx="1378812" cy="892629"/>
          </a:xfrm>
        </p:grpSpPr>
        <p:grpSp>
          <p:nvGrpSpPr>
            <p:cNvPr id="24" name="组合 30">
              <a:extLst>
                <a:ext uri="{FF2B5EF4-FFF2-40B4-BE49-F238E27FC236}">
                  <a16:creationId xmlns:a16="http://schemas.microsoft.com/office/drawing/2014/main" id="{AC793EE5-7FAD-D500-A931-1920EBC60A56}"/>
                </a:ext>
              </a:extLst>
            </p:cNvPr>
            <p:cNvGrpSpPr/>
            <p:nvPr/>
          </p:nvGrpSpPr>
          <p:grpSpPr>
            <a:xfrm>
              <a:off x="2360277" y="2671670"/>
              <a:ext cx="1378812" cy="892629"/>
              <a:chOff x="1336246" y="3302000"/>
              <a:chExt cx="1076947" cy="990600"/>
            </a:xfrm>
            <a:effectLst>
              <a:outerShdw blurRad="254000" sx="102000" sy="102000" algn="ctr" rotWithShape="0">
                <a:prstClr val="black">
                  <a:alpha val="25000"/>
                </a:prstClr>
              </a:outerShdw>
            </a:effectLst>
          </p:grpSpPr>
          <p:sp>
            <p:nvSpPr>
              <p:cNvPr id="26" name="圆角矩形 27">
                <a:extLst>
                  <a:ext uri="{FF2B5EF4-FFF2-40B4-BE49-F238E27FC236}">
                    <a16:creationId xmlns:a16="http://schemas.microsoft.com/office/drawing/2014/main" id="{305A463D-AEF9-6C58-5431-6E9B1E2356F6}"/>
                  </a:ext>
                </a:extLst>
              </p:cNvPr>
              <p:cNvSpPr/>
              <p:nvPr/>
            </p:nvSpPr>
            <p:spPr>
              <a:xfrm>
                <a:off x="1336246" y="3302000"/>
                <a:ext cx="1076947" cy="990600"/>
              </a:xfrm>
              <a:prstGeom prst="roundRect">
                <a:avLst>
                  <a:gd name="adj" fmla="val 5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4800" b="1" i="0" u="none" strike="noStrike" kern="1200" cap="none" spc="0" normalizeH="0" baseline="0" noProof="0" dirty="0">
                  <a:ln>
                    <a:noFill/>
                  </a:ln>
                  <a:solidFill>
                    <a:srgbClr val="00B050"/>
                  </a:solidFill>
                  <a:effectLst/>
                  <a:uLnTx/>
                  <a:uFillTx/>
                  <a:latin typeface="Cambria" panose="02040503050406030204" pitchFamily="18" charset="0"/>
                  <a:ea typeface="思源黑体 CN"/>
                  <a:cs typeface="+mn-cs"/>
                </a:endParaRPr>
              </a:p>
            </p:txBody>
          </p:sp>
          <p:sp>
            <p:nvSpPr>
              <p:cNvPr id="27" name="圆角矩形 28">
                <a:extLst>
                  <a:ext uri="{FF2B5EF4-FFF2-40B4-BE49-F238E27FC236}">
                    <a16:creationId xmlns:a16="http://schemas.microsoft.com/office/drawing/2014/main" id="{C7F9C397-E9BF-FAAA-364F-AE2A86E20D34}"/>
                  </a:ext>
                </a:extLst>
              </p:cNvPr>
              <p:cNvSpPr/>
              <p:nvPr/>
            </p:nvSpPr>
            <p:spPr>
              <a:xfrm>
                <a:off x="1386922" y="3378199"/>
                <a:ext cx="988094" cy="858521"/>
              </a:xfrm>
              <a:prstGeom prst="roundRect">
                <a:avLst>
                  <a:gd name="adj" fmla="val 50000"/>
                </a:avLst>
              </a:prstGeom>
              <a:solidFill>
                <a:schemeClr val="bg1"/>
              </a:solidFill>
              <a:ln w="19050">
                <a:solidFill>
                  <a:srgbClr val="00B05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4800" b="1" i="0" u="none" strike="noStrike" kern="1200" cap="none" spc="0" normalizeH="0" baseline="0" noProof="0" dirty="0">
                  <a:ln>
                    <a:noFill/>
                  </a:ln>
                  <a:solidFill>
                    <a:srgbClr val="00B050"/>
                  </a:solidFill>
                  <a:effectLst/>
                  <a:uLnTx/>
                  <a:uFillTx/>
                  <a:latin typeface="Cambria" panose="02040503050406030204" pitchFamily="18" charset="0"/>
                  <a:ea typeface="思源黑体 CN"/>
                  <a:cs typeface="+mn-cs"/>
                </a:endParaRPr>
              </a:p>
            </p:txBody>
          </p:sp>
        </p:grpSp>
        <p:sp>
          <p:nvSpPr>
            <p:cNvPr id="25" name="文本框 40">
              <a:extLst>
                <a:ext uri="{FF2B5EF4-FFF2-40B4-BE49-F238E27FC236}">
                  <a16:creationId xmlns:a16="http://schemas.microsoft.com/office/drawing/2014/main" id="{08C0AB92-8CFF-0402-0DEF-FDC8C6055AEC}"/>
                </a:ext>
              </a:extLst>
            </p:cNvPr>
            <p:cNvSpPr txBox="1"/>
            <p:nvPr/>
          </p:nvSpPr>
          <p:spPr>
            <a:xfrm>
              <a:off x="2699059" y="2751440"/>
              <a:ext cx="705956" cy="63017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800" b="1" i="1" dirty="0" err="1">
                  <a:solidFill>
                    <a:srgbClr val="00B050"/>
                  </a:solidFill>
                  <a:latin typeface="Cambria" panose="02040503050406030204" pitchFamily="18" charset="0"/>
                  <a:ea typeface="Cambria" panose="02040503050406030204" pitchFamily="18" charset="0"/>
                </a:rPr>
                <a:t>xoè</a:t>
              </a:r>
              <a:r>
                <a:rPr lang="en-US" sz="4800" b="1" i="1" dirty="0">
                  <a:solidFill>
                    <a:srgbClr val="00B050"/>
                  </a:solidFill>
                  <a:latin typeface="Cambria" panose="02040503050406030204" pitchFamily="18" charset="0"/>
                  <a:ea typeface="Cambria" panose="02040503050406030204" pitchFamily="18" charset="0"/>
                </a:rPr>
                <a:t> </a:t>
              </a:r>
              <a:r>
                <a:rPr lang="en-US" sz="4800" b="1" i="1" dirty="0" err="1">
                  <a:solidFill>
                    <a:srgbClr val="00B050"/>
                  </a:solidFill>
                  <a:latin typeface="Cambria" panose="02040503050406030204" pitchFamily="18" charset="0"/>
                  <a:ea typeface="Cambria" panose="02040503050406030204" pitchFamily="18" charset="0"/>
                </a:rPr>
                <a:t>tay</a:t>
              </a:r>
              <a:endParaRPr kumimoji="0" lang="en-US" sz="4800" b="1" i="1" u="none" strike="noStrike" kern="1200" cap="none" spc="0" normalizeH="0" baseline="0" noProof="0" dirty="0">
                <a:ln>
                  <a:noFill/>
                </a:ln>
                <a:solidFill>
                  <a:srgbClr val="00B050"/>
                </a:solidFill>
                <a:effectLst/>
                <a:uLnTx/>
                <a:uFillTx/>
                <a:latin typeface="Cambria" panose="02040503050406030204" pitchFamily="18" charset="0"/>
                <a:ea typeface="Cambria" panose="02040503050406030204" pitchFamily="18" charset="0"/>
                <a:cs typeface="+mn-cs"/>
              </a:endParaRPr>
            </a:p>
          </p:txBody>
        </p:sp>
      </p:grpSp>
      <p:grpSp>
        <p:nvGrpSpPr>
          <p:cNvPr id="28" name="组合 44">
            <a:extLst>
              <a:ext uri="{FF2B5EF4-FFF2-40B4-BE49-F238E27FC236}">
                <a16:creationId xmlns:a16="http://schemas.microsoft.com/office/drawing/2014/main" id="{4EA7395E-188A-4772-C2F5-BD7C67FD0350}"/>
              </a:ext>
            </a:extLst>
          </p:cNvPr>
          <p:cNvGrpSpPr/>
          <p:nvPr/>
        </p:nvGrpSpPr>
        <p:grpSpPr>
          <a:xfrm>
            <a:off x="6655296" y="1833251"/>
            <a:ext cx="3853532" cy="1155142"/>
            <a:chOff x="2360278" y="2671670"/>
            <a:chExt cx="1258031" cy="892629"/>
          </a:xfrm>
        </p:grpSpPr>
        <p:grpSp>
          <p:nvGrpSpPr>
            <p:cNvPr id="29" name="组合 30">
              <a:extLst>
                <a:ext uri="{FF2B5EF4-FFF2-40B4-BE49-F238E27FC236}">
                  <a16:creationId xmlns:a16="http://schemas.microsoft.com/office/drawing/2014/main" id="{CC89CF56-A5DE-D17E-DC39-44D7F94AA336}"/>
                </a:ext>
              </a:extLst>
            </p:cNvPr>
            <p:cNvGrpSpPr/>
            <p:nvPr/>
          </p:nvGrpSpPr>
          <p:grpSpPr>
            <a:xfrm>
              <a:off x="2360278" y="2671670"/>
              <a:ext cx="1258031" cy="892629"/>
              <a:chOff x="1336246" y="3302000"/>
              <a:chExt cx="982608" cy="990600"/>
            </a:xfrm>
            <a:effectLst>
              <a:outerShdw blurRad="254000" sx="102000" sy="102000" algn="ctr" rotWithShape="0">
                <a:prstClr val="black">
                  <a:alpha val="25000"/>
                </a:prstClr>
              </a:outerShdw>
            </a:effectLst>
          </p:grpSpPr>
          <p:sp>
            <p:nvSpPr>
              <p:cNvPr id="31" name="圆角矩形 27">
                <a:extLst>
                  <a:ext uri="{FF2B5EF4-FFF2-40B4-BE49-F238E27FC236}">
                    <a16:creationId xmlns:a16="http://schemas.microsoft.com/office/drawing/2014/main" id="{B3043BB5-AD57-B2D5-6D2D-69341894C604}"/>
                  </a:ext>
                </a:extLst>
              </p:cNvPr>
              <p:cNvSpPr/>
              <p:nvPr/>
            </p:nvSpPr>
            <p:spPr>
              <a:xfrm>
                <a:off x="1336246" y="3302000"/>
                <a:ext cx="982608" cy="990600"/>
              </a:xfrm>
              <a:prstGeom prst="roundRect">
                <a:avLst>
                  <a:gd name="adj" fmla="val 5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4400" b="1" i="0" u="none" strike="noStrike" kern="1200" cap="none" spc="0" normalizeH="0" baseline="0" noProof="0" dirty="0">
                  <a:ln>
                    <a:noFill/>
                  </a:ln>
                  <a:solidFill>
                    <a:srgbClr val="0070C0"/>
                  </a:solidFill>
                  <a:effectLst/>
                  <a:uLnTx/>
                  <a:uFillTx/>
                  <a:latin typeface="Cambria" panose="02040503050406030204" pitchFamily="18" charset="0"/>
                  <a:ea typeface="思源黑体 CN"/>
                  <a:cs typeface="+mn-cs"/>
                </a:endParaRPr>
              </a:p>
            </p:txBody>
          </p:sp>
          <p:sp>
            <p:nvSpPr>
              <p:cNvPr id="32" name="圆角矩形 28">
                <a:extLst>
                  <a:ext uri="{FF2B5EF4-FFF2-40B4-BE49-F238E27FC236}">
                    <a16:creationId xmlns:a16="http://schemas.microsoft.com/office/drawing/2014/main" id="{A0266E30-1C73-3D46-3B16-8183BEB9E67A}"/>
                  </a:ext>
                </a:extLst>
              </p:cNvPr>
              <p:cNvSpPr/>
              <p:nvPr/>
            </p:nvSpPr>
            <p:spPr>
              <a:xfrm>
                <a:off x="1386922" y="3378199"/>
                <a:ext cx="888921" cy="858521"/>
              </a:xfrm>
              <a:prstGeom prst="roundRect">
                <a:avLst>
                  <a:gd name="adj" fmla="val 50000"/>
                </a:avLst>
              </a:prstGeom>
              <a:solidFill>
                <a:schemeClr val="bg1"/>
              </a:solidFill>
              <a:ln w="19050">
                <a:solidFill>
                  <a:srgbClr val="0070C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4400" b="1" i="0" u="none" strike="noStrike" kern="1200" cap="none" spc="0" normalizeH="0" baseline="0" noProof="0" dirty="0">
                  <a:ln>
                    <a:noFill/>
                  </a:ln>
                  <a:solidFill>
                    <a:srgbClr val="0070C0"/>
                  </a:solidFill>
                  <a:effectLst/>
                  <a:uLnTx/>
                  <a:uFillTx/>
                  <a:latin typeface="Cambria" panose="02040503050406030204" pitchFamily="18" charset="0"/>
                  <a:ea typeface="思源黑体 CN"/>
                  <a:cs typeface="+mn-cs"/>
                </a:endParaRPr>
              </a:p>
            </p:txBody>
          </p:sp>
        </p:grpSp>
        <p:sp>
          <p:nvSpPr>
            <p:cNvPr id="30" name="文本框 40">
              <a:extLst>
                <a:ext uri="{FF2B5EF4-FFF2-40B4-BE49-F238E27FC236}">
                  <a16:creationId xmlns:a16="http://schemas.microsoft.com/office/drawing/2014/main" id="{D2A0FFC3-DD0C-D576-6C42-AAB6BBD22D5C}"/>
                </a:ext>
              </a:extLst>
            </p:cNvPr>
            <p:cNvSpPr txBox="1"/>
            <p:nvPr/>
          </p:nvSpPr>
          <p:spPr>
            <a:xfrm>
              <a:off x="2524227" y="2761549"/>
              <a:ext cx="915055" cy="64214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800" b="1" i="1" u="none" strike="noStrike" kern="120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trong</a:t>
              </a:r>
              <a:r>
                <a:rPr kumimoji="0" lang="en-US" altLang="zh-CN" sz="4800" b="1" i="1"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 </a:t>
              </a:r>
              <a:r>
                <a:rPr kumimoji="0" lang="en-US" altLang="zh-CN" sz="4800" b="1" i="1" u="none" strike="noStrike" kern="1200" cap="none" spc="0" normalizeH="0" baseline="0" noProof="0" dirty="0" err="1">
                  <a:ln>
                    <a:noFill/>
                  </a:ln>
                  <a:solidFill>
                    <a:srgbClr val="0070C0"/>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veo</a:t>
              </a:r>
              <a:endParaRPr kumimoji="0" lang="en-US" altLang="zh-CN" sz="4800" b="1" i="1" u="none" strike="noStrike" kern="1200" cap="none" spc="0" normalizeH="0" baseline="0" noProof="0" dirty="0">
                <a:ln>
                  <a:noFill/>
                </a:ln>
                <a:solidFill>
                  <a:srgbClr val="0070C0"/>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endParaRPr>
            </a:p>
          </p:txBody>
        </p:sp>
      </p:grpSp>
      <p:grpSp>
        <p:nvGrpSpPr>
          <p:cNvPr id="36" name="组合 44">
            <a:extLst>
              <a:ext uri="{FF2B5EF4-FFF2-40B4-BE49-F238E27FC236}">
                <a16:creationId xmlns:a16="http://schemas.microsoft.com/office/drawing/2014/main" id="{4EA7395E-188A-4772-C2F5-BD7C67FD0350}"/>
              </a:ext>
            </a:extLst>
          </p:cNvPr>
          <p:cNvGrpSpPr/>
          <p:nvPr/>
        </p:nvGrpSpPr>
        <p:grpSpPr>
          <a:xfrm>
            <a:off x="4169376" y="3730099"/>
            <a:ext cx="4053847" cy="1244144"/>
            <a:chOff x="2360278" y="2671670"/>
            <a:chExt cx="1258031" cy="892629"/>
          </a:xfrm>
        </p:grpSpPr>
        <p:grpSp>
          <p:nvGrpSpPr>
            <p:cNvPr id="39" name="组合 30">
              <a:extLst>
                <a:ext uri="{FF2B5EF4-FFF2-40B4-BE49-F238E27FC236}">
                  <a16:creationId xmlns:a16="http://schemas.microsoft.com/office/drawing/2014/main" id="{CC89CF56-A5DE-D17E-DC39-44D7F94AA336}"/>
                </a:ext>
              </a:extLst>
            </p:cNvPr>
            <p:cNvGrpSpPr/>
            <p:nvPr/>
          </p:nvGrpSpPr>
          <p:grpSpPr>
            <a:xfrm>
              <a:off x="2360278" y="2671670"/>
              <a:ext cx="1258031" cy="892629"/>
              <a:chOff x="1336246" y="3302000"/>
              <a:chExt cx="982608" cy="990600"/>
            </a:xfrm>
            <a:effectLst>
              <a:outerShdw blurRad="254000" sx="102000" sy="102000" algn="ctr" rotWithShape="0">
                <a:prstClr val="black">
                  <a:alpha val="25000"/>
                </a:prstClr>
              </a:outerShdw>
            </a:effectLst>
          </p:grpSpPr>
          <p:sp>
            <p:nvSpPr>
              <p:cNvPr id="44" name="圆角矩形 27">
                <a:extLst>
                  <a:ext uri="{FF2B5EF4-FFF2-40B4-BE49-F238E27FC236}">
                    <a16:creationId xmlns:a16="http://schemas.microsoft.com/office/drawing/2014/main" id="{B3043BB5-AD57-B2D5-6D2D-69341894C604}"/>
                  </a:ext>
                </a:extLst>
              </p:cNvPr>
              <p:cNvSpPr/>
              <p:nvPr/>
            </p:nvSpPr>
            <p:spPr>
              <a:xfrm>
                <a:off x="1336246" y="3302000"/>
                <a:ext cx="982608" cy="990600"/>
              </a:xfrm>
              <a:prstGeom prst="roundRect">
                <a:avLst>
                  <a:gd name="adj" fmla="val 5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4400" b="1" i="0" u="none" strike="noStrike" kern="1200" cap="none" spc="0" normalizeH="0" baseline="0" noProof="0" dirty="0">
                  <a:ln>
                    <a:noFill/>
                  </a:ln>
                  <a:solidFill>
                    <a:srgbClr val="ED7D31">
                      <a:lumMod val="75000"/>
                    </a:srgbClr>
                  </a:solidFill>
                  <a:effectLst/>
                  <a:uLnTx/>
                  <a:uFillTx/>
                  <a:latin typeface="Cambria" panose="02040503050406030204" pitchFamily="18" charset="0"/>
                  <a:ea typeface="思源黑体 CN"/>
                  <a:cs typeface="+mn-cs"/>
                </a:endParaRPr>
              </a:p>
            </p:txBody>
          </p:sp>
          <p:sp>
            <p:nvSpPr>
              <p:cNvPr id="45" name="圆角矩形 28">
                <a:extLst>
                  <a:ext uri="{FF2B5EF4-FFF2-40B4-BE49-F238E27FC236}">
                    <a16:creationId xmlns:a16="http://schemas.microsoft.com/office/drawing/2014/main" id="{A0266E30-1C73-3D46-3B16-8183BEB9E67A}"/>
                  </a:ext>
                </a:extLst>
              </p:cNvPr>
              <p:cNvSpPr/>
              <p:nvPr/>
            </p:nvSpPr>
            <p:spPr>
              <a:xfrm>
                <a:off x="1386922" y="3378199"/>
                <a:ext cx="888921" cy="858521"/>
              </a:xfrm>
              <a:prstGeom prst="roundRect">
                <a:avLst>
                  <a:gd name="adj" fmla="val 50000"/>
                </a:avLst>
              </a:prstGeom>
              <a:solidFill>
                <a:schemeClr val="bg1"/>
              </a:solidFill>
              <a:ln w="19050">
                <a:solidFill>
                  <a:srgbClr val="F26D1F"/>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4400" b="1" i="0" u="none" strike="noStrike" kern="1200" cap="none" spc="0" normalizeH="0" baseline="0" noProof="0" dirty="0">
                  <a:ln>
                    <a:noFill/>
                  </a:ln>
                  <a:solidFill>
                    <a:srgbClr val="ED7D31">
                      <a:lumMod val="75000"/>
                    </a:srgbClr>
                  </a:solidFill>
                  <a:effectLst/>
                  <a:uLnTx/>
                  <a:uFillTx/>
                  <a:latin typeface="Cambria" panose="02040503050406030204" pitchFamily="18" charset="0"/>
                  <a:ea typeface="思源黑体 CN"/>
                  <a:cs typeface="+mn-cs"/>
                </a:endParaRPr>
              </a:p>
            </p:txBody>
          </p:sp>
        </p:grpSp>
        <p:sp>
          <p:nvSpPr>
            <p:cNvPr id="40" name="文本框 40">
              <a:extLst>
                <a:ext uri="{FF2B5EF4-FFF2-40B4-BE49-F238E27FC236}">
                  <a16:creationId xmlns:a16="http://schemas.microsoft.com/office/drawing/2014/main" id="{D2A0FFC3-DD0C-D576-6C42-AAB6BBD22D5C}"/>
                </a:ext>
              </a:extLst>
            </p:cNvPr>
            <p:cNvSpPr txBox="1"/>
            <p:nvPr/>
          </p:nvSpPr>
          <p:spPr>
            <a:xfrm>
              <a:off x="2579834" y="2790537"/>
              <a:ext cx="818919" cy="59621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800" b="1" i="1" u="none" strike="noStrike" kern="1200" cap="none" spc="0" normalizeH="0" baseline="0" noProof="0" dirty="0" err="1">
                  <a:ln>
                    <a:noFill/>
                  </a:ln>
                  <a:solidFill>
                    <a:srgbClr val="ED7D31">
                      <a:lumMod val="75000"/>
                    </a:srgbClr>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gọi</a:t>
              </a:r>
              <a:r>
                <a:rPr kumimoji="0" lang="en-US" altLang="zh-CN" sz="4800" b="1" i="1" u="none" strike="noStrike" kern="1200" cap="none" spc="0" normalizeH="0" baseline="0" noProof="0" dirty="0">
                  <a:ln>
                    <a:noFill/>
                  </a:ln>
                  <a:solidFill>
                    <a:srgbClr val="ED7D31">
                      <a:lumMod val="75000"/>
                    </a:srgbClr>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 </a:t>
              </a:r>
              <a:r>
                <a:rPr kumimoji="0" lang="en-US" altLang="zh-CN" sz="4800" b="1" i="1" u="none" strike="noStrike" kern="1200" cap="none" spc="0" normalizeH="0" baseline="0" noProof="0" dirty="0" err="1">
                  <a:ln>
                    <a:noFill/>
                  </a:ln>
                  <a:solidFill>
                    <a:srgbClr val="ED7D31">
                      <a:lumMod val="75000"/>
                    </a:srgbClr>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rPr>
                <a:t>mầm</a:t>
              </a:r>
              <a:endParaRPr kumimoji="0" lang="en-US" altLang="zh-CN" sz="4800" b="1" i="1" u="none" strike="noStrike" kern="1200" cap="none" spc="0" normalizeH="0" baseline="0" noProof="0" dirty="0">
                <a:ln>
                  <a:noFill/>
                </a:ln>
                <a:solidFill>
                  <a:srgbClr val="ED7D31">
                    <a:lumMod val="75000"/>
                  </a:srgbClr>
                </a:solidFill>
                <a:effectLst/>
                <a:uLnTx/>
                <a:uFillTx/>
                <a:latin typeface="Cambria" panose="02040503050406030204" pitchFamily="18" charset="0"/>
                <a:ea typeface="Cambria" panose="02040503050406030204" pitchFamily="18" charset="0"/>
                <a:cs typeface="+mn-cs"/>
                <a:sym typeface="思源黑体 CN" panose="020B0500000000000000" pitchFamily="34" charset="-122"/>
              </a:endParaRPr>
            </a:p>
          </p:txBody>
        </p:sp>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65313" y="3873937"/>
            <a:ext cx="3719416" cy="3124309"/>
          </a:xfrm>
          <a:prstGeom prst="rect">
            <a:avLst/>
          </a:prstGeom>
        </p:spPr>
      </p:pic>
      <p:pic>
        <p:nvPicPr>
          <p:cNvPr id="4" name="Picture 3">
            <a:extLst>
              <a:ext uri="{FF2B5EF4-FFF2-40B4-BE49-F238E27FC236}">
                <a16:creationId xmlns:a16="http://schemas.microsoft.com/office/drawing/2014/main" id="{55F9077A-447E-B43C-0A36-DE86F3E2C5C2}"/>
              </a:ext>
            </a:extLst>
          </p:cNvPr>
          <p:cNvPicPr>
            <a:picLocks noChangeAspect="1"/>
          </p:cNvPicPr>
          <p:nvPr/>
        </p:nvPicPr>
        <p:blipFill>
          <a:blip r:embed="rId5"/>
          <a:stretch>
            <a:fillRect/>
          </a:stretch>
        </p:blipFill>
        <p:spPr>
          <a:xfrm>
            <a:off x="1685841" y="434613"/>
            <a:ext cx="8943607" cy="1201016"/>
          </a:xfrm>
          <a:prstGeom prst="rect">
            <a:avLst/>
          </a:prstGeom>
        </p:spPr>
      </p:pic>
    </p:spTree>
    <p:extLst>
      <p:ext uri="{BB962C8B-B14F-4D97-AF65-F5344CB8AC3E}">
        <p14:creationId xmlns:p14="http://schemas.microsoft.com/office/powerpoint/2010/main" val="246878819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wipe(left)">
                                      <p:cBhvr>
                                        <p:cTn id="14" dur="500"/>
                                        <p:tgtEl>
                                          <p:spTgt spid="23"/>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2"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wipe(right)">
                                      <p:cBhvr>
                                        <p:cTn id="19" dur="500"/>
                                        <p:tgtEl>
                                          <p:spTgt spid="28"/>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2" fill="hold" nodeType="click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wipe(right)">
                                      <p:cBhvr>
                                        <p:cTn id="24"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圆角 2">
            <a:extLst>
              <a:ext uri="{FF2B5EF4-FFF2-40B4-BE49-F238E27FC236}">
                <a16:creationId xmlns:a16="http://schemas.microsoft.com/office/drawing/2014/main" id="{51B4E8A8-57A2-24C1-3D49-3EF849A543B6}"/>
              </a:ext>
            </a:extLst>
          </p:cNvPr>
          <p:cNvSpPr/>
          <p:nvPr/>
        </p:nvSpPr>
        <p:spPr>
          <a:xfrm>
            <a:off x="370390" y="304800"/>
            <a:ext cx="11528385" cy="6396942"/>
          </a:xfrm>
          <a:prstGeom prst="roundRect">
            <a:avLst>
              <a:gd name="adj" fmla="val 11843"/>
            </a:avLst>
          </a:pr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6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pic>
        <p:nvPicPr>
          <p:cNvPr id="8" name="Picture 7">
            <a:extLst>
              <a:ext uri="{FF2B5EF4-FFF2-40B4-BE49-F238E27FC236}">
                <a16:creationId xmlns:a16="http://schemas.microsoft.com/office/drawing/2014/main" id="{3C640DD0-0E4F-4DA6-A556-6FE6906B8B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7041" y="3500135"/>
            <a:ext cx="3099052" cy="2593349"/>
          </a:xfrm>
          <a:prstGeom prst="rect">
            <a:avLst/>
          </a:prstGeom>
        </p:spPr>
      </p:pic>
      <p:pic>
        <p:nvPicPr>
          <p:cNvPr id="9" name="图片 9">
            <a:extLst>
              <a:ext uri="{FF2B5EF4-FFF2-40B4-BE49-F238E27FC236}">
                <a16:creationId xmlns:a16="http://schemas.microsoft.com/office/drawing/2014/main" id="{B6DA7B92-A010-4EDF-877F-ECB6F13419B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 t="71353" r="70067" b="10955"/>
          <a:stretch/>
        </p:blipFill>
        <p:spPr>
          <a:xfrm>
            <a:off x="-547167" y="1687887"/>
            <a:ext cx="1733550" cy="1536906"/>
          </a:xfrm>
          <a:prstGeom prst="rect">
            <a:avLst/>
          </a:prstGeom>
        </p:spPr>
      </p:pic>
      <p:pic>
        <p:nvPicPr>
          <p:cNvPr id="10" name="图片 15">
            <a:extLst>
              <a:ext uri="{FF2B5EF4-FFF2-40B4-BE49-F238E27FC236}">
                <a16:creationId xmlns:a16="http://schemas.microsoft.com/office/drawing/2014/main" id="{EBE31EB9-4427-482D-9034-8C81A32188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47041" flipH="1">
            <a:off x="9688702" y="243646"/>
            <a:ext cx="2731607" cy="896634"/>
          </a:xfrm>
          <a:prstGeom prst="rect">
            <a:avLst/>
          </a:prstGeom>
        </p:spPr>
      </p:pic>
      <p:pic>
        <p:nvPicPr>
          <p:cNvPr id="11" name="图片 16">
            <a:extLst>
              <a:ext uri="{FF2B5EF4-FFF2-40B4-BE49-F238E27FC236}">
                <a16:creationId xmlns:a16="http://schemas.microsoft.com/office/drawing/2014/main" id="{DCC535C8-15F2-4ACF-B7FE-1C13E909A1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93582" flipH="1">
            <a:off x="9052929" y="-24797"/>
            <a:ext cx="3241356" cy="1057285"/>
          </a:xfrm>
          <a:prstGeom prst="rect">
            <a:avLst/>
          </a:prstGeom>
        </p:spPr>
      </p:pic>
      <p:sp>
        <p:nvSpPr>
          <p:cNvPr id="12" name="Rectangle 11">
            <a:extLst>
              <a:ext uri="{FF2B5EF4-FFF2-40B4-BE49-F238E27FC236}">
                <a16:creationId xmlns:a16="http://schemas.microsoft.com/office/drawing/2014/main" id="{653265E3-1BE1-4E2A-9CC5-7D35C10ED1EE}"/>
              </a:ext>
            </a:extLst>
          </p:cNvPr>
          <p:cNvSpPr/>
          <p:nvPr/>
        </p:nvSpPr>
        <p:spPr>
          <a:xfrm>
            <a:off x="1657667" y="503845"/>
            <a:ext cx="4529911" cy="646331"/>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600" b="1" i="0" u="none" strike="noStrike" kern="1200" cap="none" spc="0" normalizeH="0" baseline="0" noProof="0" dirty="0" err="1">
                <a:ln>
                  <a:noFill/>
                </a:ln>
                <a:solidFill>
                  <a:srgbClr val="0070C0"/>
                </a:solidFill>
                <a:effectLst/>
                <a:uLnTx/>
                <a:uFillTx/>
                <a:latin typeface="Averta Std CY" panose="00000500000000000000" pitchFamily="50" charset="0"/>
                <a:ea typeface="inpin heiti" charset="-122"/>
                <a:cs typeface="Times New Roman" panose="02020603050405020304" pitchFamily="18" charset="0"/>
              </a:rPr>
              <a:t>Luyện</a:t>
            </a:r>
            <a:r>
              <a:rPr kumimoji="0" lang="en-US" altLang="zh-CN" sz="3600" b="1" i="0" u="none" strike="noStrike" kern="120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rPr>
              <a:t> </a:t>
            </a:r>
            <a:r>
              <a:rPr kumimoji="0" lang="en-US" altLang="zh-CN" sz="3600" b="1" i="0" u="none" strike="noStrike" kern="1200" cap="none" spc="0" normalizeH="0" baseline="0" noProof="0" dirty="0" err="1">
                <a:ln>
                  <a:noFill/>
                </a:ln>
                <a:solidFill>
                  <a:srgbClr val="0070C0"/>
                </a:solidFill>
                <a:effectLst/>
                <a:uLnTx/>
                <a:uFillTx/>
                <a:latin typeface="Averta Std CY" panose="00000500000000000000" pitchFamily="50" charset="0"/>
                <a:ea typeface="inpin heiti" charset="-122"/>
                <a:cs typeface="Times New Roman" panose="02020603050405020304" pitchFamily="18" charset="0"/>
              </a:rPr>
              <a:t>đọc</a:t>
            </a:r>
            <a:r>
              <a:rPr kumimoji="0" lang="en-US" altLang="zh-CN" sz="3600" b="1" i="0" u="none" strike="noStrike" kern="120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rPr>
              <a:t> </a:t>
            </a:r>
            <a:r>
              <a:rPr kumimoji="0" lang="en-US" altLang="zh-CN" sz="3600" b="1" i="0" u="none" strike="noStrike" kern="1200" cap="none" spc="0" normalizeH="0" baseline="0" noProof="0" dirty="0" err="1">
                <a:ln>
                  <a:noFill/>
                </a:ln>
                <a:solidFill>
                  <a:srgbClr val="0070C0"/>
                </a:solidFill>
                <a:effectLst/>
                <a:uLnTx/>
                <a:uFillTx/>
                <a:latin typeface="Averta Std CY" panose="00000500000000000000" pitchFamily="50" charset="0"/>
                <a:ea typeface="inpin heiti" charset="-122"/>
                <a:cs typeface="Times New Roman" panose="02020603050405020304" pitchFamily="18" charset="0"/>
              </a:rPr>
              <a:t>nhóm</a:t>
            </a:r>
            <a:endParaRPr kumimoji="0" lang="zh-CN" altLang="en-US" sz="3600" b="1" i="0" u="none" strike="noStrike" kern="120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endParaRPr>
          </a:p>
        </p:txBody>
      </p:sp>
      <p:sp>
        <p:nvSpPr>
          <p:cNvPr id="13" name="Rectangle 12">
            <a:extLst>
              <a:ext uri="{FF2B5EF4-FFF2-40B4-BE49-F238E27FC236}">
                <a16:creationId xmlns:a16="http://schemas.microsoft.com/office/drawing/2014/main" id="{03A9C84E-D147-4E4B-A05C-04C590B4E56D}"/>
              </a:ext>
            </a:extLst>
          </p:cNvPr>
          <p:cNvSpPr/>
          <p:nvPr/>
        </p:nvSpPr>
        <p:spPr>
          <a:xfrm>
            <a:off x="784093" y="1641006"/>
            <a:ext cx="5599812" cy="1569660"/>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Yêu</a:t>
            </a:r>
            <a:r>
              <a:rPr kumimoji="0" lang="zh-CN" altLang="en-US" sz="3200" b="1"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1"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cầu</a:t>
            </a:r>
            <a:endParaRPr kumimoji="0" lang="zh-CN" altLang="en-US" sz="3200" b="1"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Pts val="2800"/>
              <a:buFontTx/>
              <a:buNone/>
              <a:tabLst/>
              <a:defRPr/>
            </a:pPr>
            <a:r>
              <a:rPr kumimoji="0" lang="en-US" altLang="zh-CN"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Phân</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công</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đọc</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theo</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khổ</a:t>
            </a:r>
            <a:endPar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Pts val="2800"/>
              <a:buFontTx/>
              <a:buNone/>
              <a:tabLst/>
              <a:defRPr/>
            </a:pPr>
            <a:r>
              <a:rPr kumimoji="0" lang="en-US" altLang="zh-CN"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Tất</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cả</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thành</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viên</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đều</a:t>
            </a:r>
            <a:r>
              <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 </a:t>
            </a:r>
            <a:r>
              <a:rPr kumimoji="0" lang="en-US" altLang="zh-CN" sz="3200" b="0" i="0" u="none" strike="noStrike" kern="1200" cap="none" spc="0" normalizeH="0" baseline="0" noProof="0" dirty="0" err="1">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rPr>
              <a:t>đọc</a:t>
            </a:r>
            <a:endParaRPr kumimoji="0" lang="zh-CN" altLang="en-US" sz="3200" b="0" i="0" u="none" strike="noStrike" kern="1200" cap="none" spc="0" normalizeH="0" baseline="0" noProof="0" dirty="0">
              <a:ln>
                <a:noFill/>
              </a:ln>
              <a:solidFill>
                <a:srgbClr val="00B050"/>
              </a:solidFill>
              <a:effectLst/>
              <a:uLnTx/>
              <a:uFillTx/>
              <a:latin typeface="Arial" panose="020B0604020202020204" pitchFamily="34" charset="0"/>
              <a:ea typeface="等线" panose="02010600030101010101" pitchFamily="2" charset="-122"/>
              <a:cs typeface="Arial" panose="020B0604020202020204" pitchFamily="34" charset="0"/>
            </a:endParaRPr>
          </a:p>
        </p:txBody>
      </p:sp>
      <p:pic>
        <p:nvPicPr>
          <p:cNvPr id="14" name="Picture 13">
            <a:extLst>
              <a:ext uri="{FF2B5EF4-FFF2-40B4-BE49-F238E27FC236}">
                <a16:creationId xmlns:a16="http://schemas.microsoft.com/office/drawing/2014/main" id="{DA62C23D-1CAD-40D3-9E94-2F428889ADF6}"/>
              </a:ext>
            </a:extLst>
          </p:cNvPr>
          <p:cNvPicPr>
            <a:picLocks noChangeAspect="1"/>
          </p:cNvPicPr>
          <p:nvPr/>
        </p:nvPicPr>
        <p:blipFill>
          <a:blip r:embed="rId5"/>
          <a:stretch>
            <a:fillRect/>
          </a:stretch>
        </p:blipFill>
        <p:spPr>
          <a:xfrm>
            <a:off x="6880972" y="1166873"/>
            <a:ext cx="4637808" cy="2333262"/>
          </a:xfrm>
          <a:prstGeom prst="rect">
            <a:avLst/>
          </a:prstGeom>
        </p:spPr>
      </p:pic>
      <p:pic>
        <p:nvPicPr>
          <p:cNvPr id="15" name="Kí hiệu - Khám phá &amp; Luyện tập">
            <a:extLst>
              <a:ext uri="{FF2B5EF4-FFF2-40B4-BE49-F238E27FC236}">
                <a16:creationId xmlns:a16="http://schemas.microsoft.com/office/drawing/2014/main" id="{87A027BA-60F2-47A3-8E06-92FC1F87C69E}"/>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30194" y="536096"/>
            <a:ext cx="851896" cy="851896"/>
          </a:xfrm>
          <a:prstGeom prst="rect">
            <a:avLst/>
          </a:prstGeom>
        </p:spPr>
      </p:pic>
      <p:pic>
        <p:nvPicPr>
          <p:cNvPr id="16" name="Picture 15">
            <a:extLst>
              <a:ext uri="{FF2B5EF4-FFF2-40B4-BE49-F238E27FC236}">
                <a16:creationId xmlns:a16="http://schemas.microsoft.com/office/drawing/2014/main" id="{EB8BF68B-2F5C-455E-BA19-37D21CC2F595}"/>
              </a:ext>
            </a:extLst>
          </p:cNvPr>
          <p:cNvPicPr>
            <a:picLocks noChangeAspect="1"/>
          </p:cNvPicPr>
          <p:nvPr/>
        </p:nvPicPr>
        <p:blipFill>
          <a:blip r:embed="rId7">
            <a:clrChange>
              <a:clrFrom>
                <a:srgbClr val="E0E0E0"/>
              </a:clrFrom>
              <a:clrTo>
                <a:srgbClr val="E0E0E0">
                  <a:alpha val="0"/>
                </a:srgbClr>
              </a:clrTo>
            </a:clrChange>
            <a:extLst>
              <a:ext uri="{BEBA8EAE-BF5A-486C-A8C5-ECC9F3942E4B}">
                <a14:imgProps xmlns:a14="http://schemas.microsoft.com/office/drawing/2010/main">
                  <a14:imgLayer r:embed="rId8">
                    <a14:imgEffect>
                      <a14:backgroundRemoval t="0" b="100000" l="0" r="100000">
                        <a14:foregroundMark x1="5625" y1="21921" x2="14000" y2="57143"/>
                        <a14:foregroundMark x1="15625" y1="23645" x2="5750" y2="28571"/>
                        <a14:foregroundMark x1="6375" y1="67980" x2="7500" y2="86453"/>
                        <a14:foregroundMark x1="8125" y1="71182" x2="14875" y2="79803"/>
                        <a14:foregroundMark x1="12250" y1="96305" x2="56125" y2="85961"/>
                        <a14:foregroundMark x1="5750" y1="29064" x2="2500" y2="43103"/>
                        <a14:foregroundMark x1="36250" y1="15025" x2="38125" y2="58374"/>
                        <a14:foregroundMark x1="22375" y1="60345" x2="14000" y2="65764"/>
                        <a14:foregroundMark x1="29375" y1="55419" x2="35250" y2="42611"/>
                        <a14:foregroundMark x1="28875" y1="74877" x2="23625" y2="84483"/>
                        <a14:foregroundMark x1="30375" y1="78325" x2="63125" y2="76847"/>
                        <a14:foregroundMark x1="36250" y1="96798" x2="87500" y2="86946"/>
                        <a14:foregroundMark x1="82000" y1="62069" x2="93750" y2="82266"/>
                        <a14:foregroundMark x1="96875" y1="66749" x2="95625" y2="99261"/>
                        <a14:foregroundMark x1="88250" y1="75616" x2="74250" y2="79803"/>
                        <a14:foregroundMark x1="66625" y1="78571" x2="54875" y2="85961"/>
                        <a14:foregroundMark x1="48625" y1="63793" x2="40500" y2="87192"/>
                        <a14:foregroundMark x1="27375" y1="71675" x2="35250" y2="76108"/>
                        <a14:foregroundMark x1="33250" y1="93842" x2="71750" y2="91379"/>
                        <a14:foregroundMark x1="87500" y1="91872" x2="78375" y2="98522"/>
                        <a14:foregroundMark x1="66625" y1="48768" x2="60000" y2="69212"/>
                        <a14:foregroundMark x1="64000" y1="19458" x2="61000" y2="51232"/>
                        <a14:foregroundMark x1="75500" y1="22414" x2="78000" y2="23153"/>
                        <a14:foregroundMark x1="56875" y1="45567" x2="54500" y2="47291"/>
                        <a14:foregroundMark x1="55500" y1="41379" x2="60125" y2="43842"/>
                        <a14:foregroundMark x1="44250" y1="62808" x2="41125" y2="75616"/>
                        <a14:foregroundMark x1="32625" y1="85222" x2="34500" y2="82759"/>
                        <a14:foregroundMark x1="32625" y1="96798" x2="66875" y2="90640"/>
                        <a14:foregroundMark x1="69250" y1="97537" x2="49875" y2="99015"/>
                        <a14:foregroundMark x1="28500" y1="45567" x2="28500" y2="45567"/>
                        <a14:foregroundMark x1="9375" y1="87685" x2="9375" y2="87685"/>
                        <a14:foregroundMark x1="19000" y1="19951" x2="20500" y2="25369"/>
                        <a14:foregroundMark x1="70250" y1="47291" x2="76375" y2="38177"/>
                        <a14:foregroundMark x1="45250" y1="44335" x2="45250" y2="44335"/>
                      </a14:backgroundRemoval>
                    </a14:imgEffect>
                  </a14:imgLayer>
                </a14:imgProps>
              </a:ext>
              <a:ext uri="{28A0092B-C50C-407E-A947-70E740481C1C}">
                <a14:useLocalDpi xmlns:a14="http://schemas.microsoft.com/office/drawing/2010/main" val="0"/>
              </a:ext>
            </a:extLst>
          </a:blip>
          <a:stretch>
            <a:fillRect/>
          </a:stretch>
        </p:blipFill>
        <p:spPr>
          <a:xfrm>
            <a:off x="2327299" y="3701496"/>
            <a:ext cx="3629742" cy="1842094"/>
          </a:xfrm>
          <a:prstGeom prst="rect">
            <a:avLst/>
          </a:prstGeom>
        </p:spPr>
      </p:pic>
    </p:spTree>
    <p:extLst>
      <p:ext uri="{BB962C8B-B14F-4D97-AF65-F5344CB8AC3E}">
        <p14:creationId xmlns:p14="http://schemas.microsoft.com/office/powerpoint/2010/main" val="293866580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1000"/>
                                        <p:tgtEl>
                                          <p:spTgt spid="11"/>
                                        </p:tgtEl>
                                      </p:cBhvr>
                                    </p:animEffect>
                                  </p:childTnLst>
                                </p:cTn>
                              </p:par>
                              <p:par>
                                <p:cTn id="8" presetID="22" presetClass="entr" presetSubtype="2"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right)">
                                      <p:cBhvr>
                                        <p:cTn id="10" dur="1000"/>
                                        <p:tgtEl>
                                          <p:spTgt spid="10"/>
                                        </p:tgtEl>
                                      </p:cBhvr>
                                    </p:animEffect>
                                  </p:childTnLst>
                                </p:cTn>
                              </p:par>
                              <p:par>
                                <p:cTn id="11" presetID="42"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250"/>
                                        <p:tgtEl>
                                          <p:spTgt spid="9"/>
                                        </p:tgtEl>
                                      </p:cBhvr>
                                    </p:animEffect>
                                    <p:anim calcmode="lin" valueType="num">
                                      <p:cBhvr>
                                        <p:cTn id="14" dur="1250" fill="hold"/>
                                        <p:tgtEl>
                                          <p:spTgt spid="9"/>
                                        </p:tgtEl>
                                        <p:attrNameLst>
                                          <p:attrName>ppt_x</p:attrName>
                                        </p:attrNameLst>
                                      </p:cBhvr>
                                      <p:tavLst>
                                        <p:tav tm="0">
                                          <p:val>
                                            <p:strVal val="#ppt_x"/>
                                          </p:val>
                                        </p:tav>
                                        <p:tav tm="100000">
                                          <p:val>
                                            <p:strVal val="#ppt_x"/>
                                          </p:val>
                                        </p:tav>
                                      </p:tavLst>
                                    </p:anim>
                                    <p:anim calcmode="lin" valueType="num">
                                      <p:cBhvr>
                                        <p:cTn id="15" dur="125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圆角 2">
            <a:extLst>
              <a:ext uri="{FF2B5EF4-FFF2-40B4-BE49-F238E27FC236}">
                <a16:creationId xmlns:a16="http://schemas.microsoft.com/office/drawing/2014/main" id="{51B4E8A8-57A2-24C1-3D49-3EF849A543B6}"/>
              </a:ext>
            </a:extLst>
          </p:cNvPr>
          <p:cNvSpPr/>
          <p:nvPr/>
        </p:nvSpPr>
        <p:spPr>
          <a:xfrm>
            <a:off x="370390" y="304800"/>
            <a:ext cx="11528385" cy="6396942"/>
          </a:xfrm>
          <a:prstGeom prst="roundRect">
            <a:avLst>
              <a:gd name="adj" fmla="val 11843"/>
            </a:avLst>
          </a:pr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6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pic>
        <p:nvPicPr>
          <p:cNvPr id="17" name="图片 9">
            <a:extLst>
              <a:ext uri="{FF2B5EF4-FFF2-40B4-BE49-F238E27FC236}">
                <a16:creationId xmlns:a16="http://schemas.microsoft.com/office/drawing/2014/main" id="{B5040865-9ADF-462A-8CE9-874DE40C203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 t="71353" r="70067" b="10955"/>
          <a:stretch/>
        </p:blipFill>
        <p:spPr>
          <a:xfrm>
            <a:off x="-461442" y="1978400"/>
            <a:ext cx="1733550" cy="1536906"/>
          </a:xfrm>
          <a:prstGeom prst="rect">
            <a:avLst/>
          </a:prstGeom>
        </p:spPr>
      </p:pic>
      <p:pic>
        <p:nvPicPr>
          <p:cNvPr id="18" name="图片 15">
            <a:extLst>
              <a:ext uri="{FF2B5EF4-FFF2-40B4-BE49-F238E27FC236}">
                <a16:creationId xmlns:a16="http://schemas.microsoft.com/office/drawing/2014/main" id="{3E111C4B-CB5A-4F0C-9005-FB990B63FA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47041" flipH="1">
            <a:off x="9774427" y="534159"/>
            <a:ext cx="2731607" cy="896634"/>
          </a:xfrm>
          <a:prstGeom prst="rect">
            <a:avLst/>
          </a:prstGeom>
        </p:spPr>
      </p:pic>
      <p:pic>
        <p:nvPicPr>
          <p:cNvPr id="19" name="图片 16">
            <a:extLst>
              <a:ext uri="{FF2B5EF4-FFF2-40B4-BE49-F238E27FC236}">
                <a16:creationId xmlns:a16="http://schemas.microsoft.com/office/drawing/2014/main" id="{2F80C4A6-939D-424C-AE45-569BB99B9A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93582" flipH="1">
            <a:off x="9138654" y="265716"/>
            <a:ext cx="3241356" cy="1057285"/>
          </a:xfrm>
          <a:prstGeom prst="rect">
            <a:avLst/>
          </a:prstGeom>
        </p:spPr>
      </p:pic>
      <p:pic>
        <p:nvPicPr>
          <p:cNvPr id="20" name="Kí hiệu - Khám phá &amp; Luyện tập">
            <a:extLst>
              <a:ext uri="{FF2B5EF4-FFF2-40B4-BE49-F238E27FC236}">
                <a16:creationId xmlns:a16="http://schemas.microsoft.com/office/drawing/2014/main" id="{DB821BA1-63D5-48B9-B021-C19A6DF3BF7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852032" y="779933"/>
            <a:ext cx="851896" cy="851896"/>
          </a:xfrm>
          <a:prstGeom prst="rect">
            <a:avLst/>
          </a:prstGeom>
        </p:spPr>
      </p:pic>
      <p:sp>
        <p:nvSpPr>
          <p:cNvPr id="21" name="Rounded Rectangle 7">
            <a:extLst>
              <a:ext uri="{FF2B5EF4-FFF2-40B4-BE49-F238E27FC236}">
                <a16:creationId xmlns:a16="http://schemas.microsoft.com/office/drawing/2014/main" id="{CBC66C0F-3AC2-4420-A316-FF5E65E8B090}"/>
              </a:ext>
            </a:extLst>
          </p:cNvPr>
          <p:cNvSpPr/>
          <p:nvPr/>
        </p:nvSpPr>
        <p:spPr>
          <a:xfrm>
            <a:off x="2980902" y="2352754"/>
            <a:ext cx="3645680" cy="798653"/>
          </a:xfrm>
          <a:prstGeom prst="roundRect">
            <a:avLst>
              <a:gd name="adj" fmla="val 50000"/>
            </a:avLst>
          </a:prstGeom>
          <a:solidFill>
            <a:srgbClr val="C1EFFF"/>
          </a:solidFill>
          <a:ln w="12700" cap="flat" cmpd="sng" algn="ctr">
            <a:solidFill>
              <a:srgbClr val="00B0F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Averta Std CY" panose="00000500000000000000" pitchFamily="50" charset="0"/>
              <a:ea typeface="+mn-ea"/>
              <a:cs typeface="+mn-cs"/>
              <a:sym typeface="Arial"/>
            </a:endParaRPr>
          </a:p>
        </p:txBody>
      </p:sp>
      <p:sp>
        <p:nvSpPr>
          <p:cNvPr id="22" name="Rectangle 21">
            <a:extLst>
              <a:ext uri="{FF2B5EF4-FFF2-40B4-BE49-F238E27FC236}">
                <a16:creationId xmlns:a16="http://schemas.microsoft.com/office/drawing/2014/main" id="{47B69B7D-269D-40D2-B3E2-D0139EC528D6}"/>
              </a:ext>
            </a:extLst>
          </p:cNvPr>
          <p:cNvSpPr/>
          <p:nvPr/>
        </p:nvSpPr>
        <p:spPr>
          <a:xfrm>
            <a:off x="0" y="814356"/>
            <a:ext cx="7798108" cy="584775"/>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3200" b="1" i="0" u="none" strike="noStrike" kern="0" cap="none" spc="0" normalizeH="0" baseline="0" noProof="0" dirty="0" err="1">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Luyện</a:t>
            </a:r>
            <a:r>
              <a:rPr kumimoji="0" lang="en-US" altLang="zh-CN" sz="3200" b="1" i="0" u="none" strike="noStrike" kern="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 </a:t>
            </a:r>
            <a:r>
              <a:rPr kumimoji="0" lang="en-US" altLang="zh-CN" sz="3200" b="1" i="0" u="none" strike="noStrike" kern="0" cap="none" spc="0" normalizeH="0" baseline="0" noProof="0" dirty="0" err="1">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đọc</a:t>
            </a:r>
            <a:r>
              <a:rPr kumimoji="0" lang="en-US" altLang="zh-CN" sz="3200" b="1" i="0" u="none" strike="noStrike" kern="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 </a:t>
            </a:r>
            <a:r>
              <a:rPr kumimoji="0" lang="en-US" altLang="zh-CN" sz="3200" b="1" i="0" u="none" strike="noStrike" kern="0" cap="none" spc="0" normalizeH="0" baseline="0" noProof="0" dirty="0" err="1">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trước</a:t>
            </a:r>
            <a:r>
              <a:rPr kumimoji="0" lang="en-US" altLang="zh-CN" sz="3200" b="1" i="0" u="none" strike="noStrike" kern="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 </a:t>
            </a:r>
            <a:r>
              <a:rPr kumimoji="0" lang="en-US" altLang="zh-CN" sz="3200" b="1" i="0" u="none" strike="noStrike" kern="0" cap="none" spc="0" normalizeH="0" baseline="0" noProof="0" dirty="0" err="1">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lớp</a:t>
            </a:r>
            <a:endParaRPr kumimoji="0" lang="zh-CN" altLang="en-US" sz="3200" b="1" i="0" u="none" strike="noStrike" kern="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endParaRPr>
          </a:p>
        </p:txBody>
      </p:sp>
      <p:sp>
        <p:nvSpPr>
          <p:cNvPr id="23" name="Rectangle 22">
            <a:extLst>
              <a:ext uri="{FF2B5EF4-FFF2-40B4-BE49-F238E27FC236}">
                <a16:creationId xmlns:a16="http://schemas.microsoft.com/office/drawing/2014/main" id="{09E58F38-280F-4351-9936-BD0E5F54B620}"/>
              </a:ext>
            </a:extLst>
          </p:cNvPr>
          <p:cNvSpPr/>
          <p:nvPr/>
        </p:nvSpPr>
        <p:spPr>
          <a:xfrm>
            <a:off x="4867307" y="1409100"/>
            <a:ext cx="4049507" cy="666529"/>
          </a:xfrm>
          <a:prstGeom prst="rect">
            <a:avLst/>
          </a:prstGeom>
        </p:spPr>
        <p:txBody>
          <a:bodyPr wrap="none">
            <a:spAutoFit/>
          </a:bodyPr>
          <a:lstStyle/>
          <a:p>
            <a:pPr marL="0" marR="0" lvl="0" indent="0" algn="ctr" defTabSz="457200" rtl="0" eaLnBrk="1" fontAlgn="auto" latinLnBrk="0" hangingPunct="1">
              <a:lnSpc>
                <a:spcPct val="112000"/>
              </a:lnSpc>
              <a:spcBef>
                <a:spcPts val="0"/>
              </a:spcBef>
              <a:spcAft>
                <a:spcPts val="0"/>
              </a:spcAft>
              <a:buClrTx/>
              <a:buSzTx/>
              <a:buFont typeface="Arial"/>
              <a:buNone/>
              <a:tabLst/>
              <a:defRPr/>
            </a:pPr>
            <a:r>
              <a:rPr kumimoji="0" lang="en-US" altLang="zh-CN" sz="3600" b="1" i="0" u="none" strike="noStrike" kern="1200" cap="none" spc="0" normalizeH="0" baseline="0" noProof="0" dirty="0" err="1">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rPr>
              <a:t>Tiêu</a:t>
            </a:r>
            <a:r>
              <a:rPr kumimoji="0" lang="en-US" altLang="zh-CN" sz="3600" b="1" i="0" u="none" strike="noStrike" kern="1200" cap="none" spc="0" normalizeH="0" baseline="0" noProof="0" dirty="0">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rPr>
              <a:t> </a:t>
            </a:r>
            <a:r>
              <a:rPr kumimoji="0" lang="en-US" altLang="zh-CN" sz="3600" b="1" i="0" u="none" strike="noStrike" kern="1200" cap="none" spc="0" normalizeH="0" baseline="0" noProof="0" dirty="0" err="1">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rPr>
              <a:t>chí</a:t>
            </a:r>
            <a:r>
              <a:rPr kumimoji="0" lang="en-US" altLang="zh-CN" sz="3600" b="1" i="0" u="none" strike="noStrike" kern="1200" cap="none" spc="0" normalizeH="0" baseline="0" noProof="0" dirty="0">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rPr>
              <a:t> </a:t>
            </a:r>
            <a:r>
              <a:rPr kumimoji="0" lang="en-US" altLang="zh-CN" sz="3600" b="1" i="0" u="none" strike="noStrike" kern="1200" cap="none" spc="0" normalizeH="0" baseline="0" noProof="0" dirty="0" err="1">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rPr>
              <a:t>đánh</a:t>
            </a:r>
            <a:r>
              <a:rPr kumimoji="0" lang="en-US" altLang="zh-CN" sz="3600" b="1" i="0" u="none" strike="noStrike" kern="1200" cap="none" spc="0" normalizeH="0" baseline="0" noProof="0" dirty="0">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rPr>
              <a:t> </a:t>
            </a:r>
            <a:r>
              <a:rPr kumimoji="0" lang="en-US" altLang="zh-CN" sz="3600" b="1" i="0" u="none" strike="noStrike" kern="1200" cap="none" spc="0" normalizeH="0" baseline="0" noProof="0" dirty="0" err="1">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rPr>
              <a:t>giá</a:t>
            </a:r>
            <a:endParaRPr kumimoji="0" lang="en-US" altLang="zh-CN" sz="3600" b="1" i="0" u="none" strike="noStrike" kern="1200" cap="none" spc="0" normalizeH="0" baseline="0" noProof="0" dirty="0">
              <a:ln>
                <a:noFill/>
              </a:ln>
              <a:solidFill>
                <a:srgbClr val="FF1531"/>
              </a:solidFill>
              <a:effectLst/>
              <a:uLnTx/>
              <a:uFillTx/>
              <a:latin typeface="Averta Std CY" panose="00000500000000000000" pitchFamily="50" charset="0"/>
              <a:ea typeface="inpin heiti" charset="-122"/>
              <a:cs typeface="Times New Roman" panose="02020603050405020304" pitchFamily="18" charset="0"/>
              <a:sym typeface="Arial"/>
            </a:endParaRPr>
          </a:p>
        </p:txBody>
      </p:sp>
      <p:sp>
        <p:nvSpPr>
          <p:cNvPr id="24" name="Rectangle 23">
            <a:extLst>
              <a:ext uri="{FF2B5EF4-FFF2-40B4-BE49-F238E27FC236}">
                <a16:creationId xmlns:a16="http://schemas.microsoft.com/office/drawing/2014/main" id="{3F06A97C-D7B7-4576-9428-EEF927FA372A}"/>
              </a:ext>
            </a:extLst>
          </p:cNvPr>
          <p:cNvSpPr/>
          <p:nvPr/>
        </p:nvSpPr>
        <p:spPr>
          <a:xfrm>
            <a:off x="3733256" y="2459692"/>
            <a:ext cx="1938351" cy="643894"/>
          </a:xfrm>
          <a:prstGeom prst="rect">
            <a:avLst/>
          </a:prstGeom>
        </p:spPr>
        <p:txBody>
          <a:bodyPr wrap="none">
            <a:spAutoFit/>
          </a:bodyPr>
          <a:lstStyle/>
          <a:p>
            <a:pPr marL="0" marR="0" lvl="0" indent="0" algn="l" defTabSz="457200" rtl="0" eaLnBrk="1" fontAlgn="auto" latinLnBrk="0" hangingPunct="1">
              <a:lnSpc>
                <a:spcPct val="112000"/>
              </a:lnSpc>
              <a:spcBef>
                <a:spcPts val="0"/>
              </a:spcBef>
              <a:spcAft>
                <a:spcPts val="0"/>
              </a:spcAft>
              <a:buClrTx/>
              <a:buSzTx/>
              <a:buFont typeface="Arial"/>
              <a:buNone/>
              <a:tabLst/>
              <a:defRPr/>
            </a:pP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inpin heiti" charset="-122"/>
                <a:cs typeface="Arial" panose="020B0604020202020204" pitchFamily="34" charset="0"/>
                <a:sym typeface="Arial"/>
              </a:rPr>
              <a:t>Đọc</a:t>
            </a:r>
            <a:r>
              <a:rPr kumimoji="0" lang="en-US" altLang="zh-CN" sz="3200" b="0" i="0" u="none" strike="noStrike" kern="1200" cap="none" spc="0" normalizeH="0" baseline="0" noProof="0" dirty="0">
                <a:ln>
                  <a:noFill/>
                </a:ln>
                <a:solidFill>
                  <a:prstClr val="black"/>
                </a:solidFill>
                <a:effectLst/>
                <a:uLnTx/>
                <a:uFillTx/>
                <a:latin typeface="Arial" panose="020B0604020202020204" pitchFamily="34" charset="0"/>
                <a:ea typeface="inpin heiti" charset="-122"/>
                <a:cs typeface="Arial" panose="020B0604020202020204" pitchFamily="34" charset="0"/>
                <a:sym typeface="Arial"/>
              </a:rPr>
              <a:t> </a:t>
            </a: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inpin heiti" charset="-122"/>
                <a:cs typeface="Arial" panose="020B0604020202020204" pitchFamily="34" charset="0"/>
                <a:sym typeface="Arial"/>
              </a:rPr>
              <a:t>đúng</a:t>
            </a:r>
            <a:endParaRPr kumimoji="0" lang="en-US" altLang="zh-CN" sz="3200" b="0" i="0" u="none" strike="noStrike" kern="1200" cap="none" spc="0" normalizeH="0" baseline="0" noProof="0" dirty="0">
              <a:ln>
                <a:noFill/>
              </a:ln>
              <a:solidFill>
                <a:prstClr val="black"/>
              </a:solidFill>
              <a:effectLst/>
              <a:uLnTx/>
              <a:uFillTx/>
              <a:latin typeface="Arial" panose="020B0604020202020204" pitchFamily="34" charset="0"/>
              <a:ea typeface="inpin heiti" charset="-122"/>
              <a:cs typeface="Arial" panose="020B0604020202020204" pitchFamily="34" charset="0"/>
              <a:sym typeface="Arial"/>
            </a:endParaRPr>
          </a:p>
        </p:txBody>
      </p:sp>
      <p:sp>
        <p:nvSpPr>
          <p:cNvPr id="25" name="Oval 24">
            <a:extLst>
              <a:ext uri="{FF2B5EF4-FFF2-40B4-BE49-F238E27FC236}">
                <a16:creationId xmlns:a16="http://schemas.microsoft.com/office/drawing/2014/main" id="{79AD9181-E351-4548-8547-DF28802E596A}"/>
              </a:ext>
            </a:extLst>
          </p:cNvPr>
          <p:cNvSpPr/>
          <p:nvPr/>
        </p:nvSpPr>
        <p:spPr>
          <a:xfrm>
            <a:off x="3121836" y="2500080"/>
            <a:ext cx="504000" cy="504000"/>
          </a:xfrm>
          <a:prstGeom prst="ellipse">
            <a:avLst/>
          </a:prstGeom>
          <a:solidFill>
            <a:srgbClr val="93E3FF"/>
          </a:solidFill>
          <a:ln w="12700" cap="flat" cmpd="sng" algn="ctr">
            <a:solidFill>
              <a:srgbClr val="00B0F0"/>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a:ln>
                  <a:noFill/>
                </a:ln>
                <a:solidFill>
                  <a:srgbClr val="0070C0"/>
                </a:solidFill>
                <a:effectLst/>
                <a:uLnTx/>
                <a:uFillTx/>
                <a:latin typeface="Averta Std CY" panose="00000500000000000000" pitchFamily="50" charset="0"/>
                <a:ea typeface="inpin heiti" charset="-122"/>
                <a:cs typeface="Times New Roman" panose="02020603050405020304" pitchFamily="18" charset="0"/>
                <a:sym typeface="Arial"/>
              </a:rPr>
              <a:t>1</a:t>
            </a:r>
            <a:endParaRPr kumimoji="0" lang="en-US" sz="2800" b="0" i="0" u="none" strike="noStrike" kern="0" cap="none" spc="0" normalizeH="0" baseline="0" noProof="0" dirty="0">
              <a:ln>
                <a:noFill/>
              </a:ln>
              <a:solidFill>
                <a:prstClr val="white"/>
              </a:solidFill>
              <a:effectLst/>
              <a:uLnTx/>
              <a:uFillTx/>
              <a:latin typeface="Averta Std CY" panose="00000500000000000000" pitchFamily="50" charset="0"/>
              <a:ea typeface="+mn-ea"/>
              <a:cs typeface="+mn-cs"/>
              <a:sym typeface="Arial"/>
            </a:endParaRPr>
          </a:p>
        </p:txBody>
      </p:sp>
      <p:sp>
        <p:nvSpPr>
          <p:cNvPr id="26" name="Rounded Rectangle 9">
            <a:extLst>
              <a:ext uri="{FF2B5EF4-FFF2-40B4-BE49-F238E27FC236}">
                <a16:creationId xmlns:a16="http://schemas.microsoft.com/office/drawing/2014/main" id="{017B2D53-15F9-4311-84FB-ABE89EF18452}"/>
              </a:ext>
            </a:extLst>
          </p:cNvPr>
          <p:cNvSpPr/>
          <p:nvPr/>
        </p:nvSpPr>
        <p:spPr>
          <a:xfrm>
            <a:off x="2980902" y="3329742"/>
            <a:ext cx="3645680" cy="798653"/>
          </a:xfrm>
          <a:prstGeom prst="roundRect">
            <a:avLst>
              <a:gd name="adj" fmla="val 50000"/>
            </a:avLst>
          </a:prstGeom>
          <a:solidFill>
            <a:srgbClr val="FFF09D"/>
          </a:solidFill>
          <a:ln w="12700" cap="flat" cmpd="sng" algn="ctr">
            <a:solidFill>
              <a:srgbClr val="FFC000">
                <a:lumMod val="75000"/>
              </a:srgbClr>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Averta Std CY" panose="00000500000000000000" pitchFamily="50" charset="0"/>
              <a:ea typeface="+mn-ea"/>
              <a:cs typeface="+mn-cs"/>
              <a:sym typeface="Arial"/>
            </a:endParaRPr>
          </a:p>
        </p:txBody>
      </p:sp>
      <p:sp>
        <p:nvSpPr>
          <p:cNvPr id="27" name="Rectangle 26">
            <a:extLst>
              <a:ext uri="{FF2B5EF4-FFF2-40B4-BE49-F238E27FC236}">
                <a16:creationId xmlns:a16="http://schemas.microsoft.com/office/drawing/2014/main" id="{5A4BC7D5-917E-4518-AEAF-B8F2EC3CA4E1}"/>
              </a:ext>
            </a:extLst>
          </p:cNvPr>
          <p:cNvSpPr/>
          <p:nvPr/>
        </p:nvSpPr>
        <p:spPr>
          <a:xfrm>
            <a:off x="3733256" y="3436680"/>
            <a:ext cx="1960793" cy="643894"/>
          </a:xfrm>
          <a:prstGeom prst="rect">
            <a:avLst/>
          </a:prstGeom>
        </p:spPr>
        <p:txBody>
          <a:bodyPr wrap="none">
            <a:spAutoFit/>
          </a:bodyPr>
          <a:lstStyle/>
          <a:p>
            <a:pPr marL="0" marR="0" lvl="0" indent="0" algn="l" defTabSz="457200" rtl="0" eaLnBrk="1" fontAlgn="auto" latinLnBrk="0" hangingPunct="1">
              <a:lnSpc>
                <a:spcPct val="112000"/>
              </a:lnSpc>
              <a:spcBef>
                <a:spcPts val="0"/>
              </a:spcBef>
              <a:spcAft>
                <a:spcPts val="0"/>
              </a:spcAft>
              <a:buClrTx/>
              <a:buSzTx/>
              <a:buFont typeface="Arial"/>
              <a:buNone/>
              <a:tabLst/>
              <a:defRPr/>
            </a:pP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inpin heiti" charset="-122"/>
                <a:cs typeface="Arial" panose="020B0604020202020204" pitchFamily="34" charset="0"/>
                <a:sym typeface="Arial"/>
              </a:rPr>
              <a:t>Đọc</a:t>
            </a:r>
            <a:r>
              <a:rPr kumimoji="0" lang="en-US" altLang="zh-CN" sz="3200" b="0" i="0" u="none" strike="noStrike" kern="1200" cap="none" spc="0" normalizeH="0" baseline="0" noProof="0" dirty="0">
                <a:ln>
                  <a:noFill/>
                </a:ln>
                <a:solidFill>
                  <a:prstClr val="black"/>
                </a:solidFill>
                <a:effectLst/>
                <a:uLnTx/>
                <a:uFillTx/>
                <a:latin typeface="Arial" panose="020B0604020202020204" pitchFamily="34" charset="0"/>
                <a:ea typeface="inpin heiti" charset="-122"/>
                <a:cs typeface="Arial" panose="020B0604020202020204" pitchFamily="34" charset="0"/>
                <a:sym typeface="Arial"/>
              </a:rPr>
              <a:t> to, </a:t>
            </a: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inpin heiti" charset="-122"/>
                <a:cs typeface="Arial" panose="020B0604020202020204" pitchFamily="34" charset="0"/>
                <a:sym typeface="Arial"/>
              </a:rPr>
              <a:t>rõ</a:t>
            </a:r>
            <a:endParaRPr kumimoji="0" lang="en-US" altLang="zh-CN" sz="3200" b="0" i="0" u="none" strike="noStrike" kern="1200" cap="none" spc="0" normalizeH="0" baseline="0" noProof="0" dirty="0">
              <a:ln>
                <a:noFill/>
              </a:ln>
              <a:solidFill>
                <a:prstClr val="black"/>
              </a:solidFill>
              <a:effectLst/>
              <a:uLnTx/>
              <a:uFillTx/>
              <a:latin typeface="Arial" panose="020B0604020202020204" pitchFamily="34" charset="0"/>
              <a:ea typeface="inpin heiti" charset="-122"/>
              <a:cs typeface="Arial" panose="020B0604020202020204" pitchFamily="34" charset="0"/>
              <a:sym typeface="Arial"/>
            </a:endParaRPr>
          </a:p>
        </p:txBody>
      </p:sp>
      <p:sp>
        <p:nvSpPr>
          <p:cNvPr id="28" name="Oval 27">
            <a:extLst>
              <a:ext uri="{FF2B5EF4-FFF2-40B4-BE49-F238E27FC236}">
                <a16:creationId xmlns:a16="http://schemas.microsoft.com/office/drawing/2014/main" id="{4044A0AA-6BE7-416A-9454-4A2F2175D08B}"/>
              </a:ext>
            </a:extLst>
          </p:cNvPr>
          <p:cNvSpPr/>
          <p:nvPr/>
        </p:nvSpPr>
        <p:spPr>
          <a:xfrm>
            <a:off x="3121836" y="3477068"/>
            <a:ext cx="504000" cy="504000"/>
          </a:xfrm>
          <a:prstGeom prst="ellipse">
            <a:avLst/>
          </a:prstGeom>
          <a:solidFill>
            <a:srgbClr val="FFE443"/>
          </a:solidFill>
          <a:ln w="12700" cap="flat" cmpd="sng" algn="ctr">
            <a:solidFill>
              <a:srgbClr val="FFC000">
                <a:lumMod val="75000"/>
              </a:srgbClr>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
                <a:srgbClr val="000000"/>
              </a:buClr>
              <a:buSzTx/>
              <a:buFont typeface="Arial"/>
              <a:buNone/>
              <a:tabLst/>
              <a:defRPr/>
            </a:pPr>
            <a:r>
              <a:rPr kumimoji="0" lang="en-US" sz="3200" b="0" i="0" u="none" strike="noStrike" kern="0" cap="none" spc="0" normalizeH="0" baseline="0" noProof="0" dirty="0">
                <a:ln>
                  <a:noFill/>
                </a:ln>
                <a:solidFill>
                  <a:prstClr val="black"/>
                </a:solidFill>
                <a:effectLst/>
                <a:uLnTx/>
                <a:uFillTx/>
                <a:latin typeface="Averta Std CY" panose="00000500000000000000" pitchFamily="50" charset="0"/>
                <a:ea typeface="inpin heiti" charset="-122"/>
                <a:cs typeface="Times New Roman" panose="02020603050405020304" pitchFamily="18" charset="0"/>
                <a:sym typeface="Arial"/>
              </a:rPr>
              <a:t>2</a:t>
            </a:r>
            <a:endParaRPr kumimoji="0" lang="en-US" sz="2800" b="0" i="0" u="none" strike="noStrike" kern="0" cap="none" spc="0" normalizeH="0" baseline="0" noProof="0" dirty="0">
              <a:ln>
                <a:noFill/>
              </a:ln>
              <a:solidFill>
                <a:prstClr val="black"/>
              </a:solidFill>
              <a:effectLst/>
              <a:uLnTx/>
              <a:uFillTx/>
              <a:latin typeface="Averta Std CY" panose="00000500000000000000" pitchFamily="50" charset="0"/>
              <a:ea typeface="+mn-ea"/>
              <a:cs typeface="+mn-cs"/>
              <a:sym typeface="Arial"/>
            </a:endParaRPr>
          </a:p>
        </p:txBody>
      </p:sp>
      <p:sp>
        <p:nvSpPr>
          <p:cNvPr id="29" name="Rounded Rectangle 12">
            <a:extLst>
              <a:ext uri="{FF2B5EF4-FFF2-40B4-BE49-F238E27FC236}">
                <a16:creationId xmlns:a16="http://schemas.microsoft.com/office/drawing/2014/main" id="{33C5A4F4-28B3-483A-AB69-488FBCA1E835}"/>
              </a:ext>
            </a:extLst>
          </p:cNvPr>
          <p:cNvSpPr/>
          <p:nvPr/>
        </p:nvSpPr>
        <p:spPr>
          <a:xfrm>
            <a:off x="2980901" y="4395484"/>
            <a:ext cx="5119273" cy="798653"/>
          </a:xfrm>
          <a:prstGeom prst="roundRect">
            <a:avLst>
              <a:gd name="adj" fmla="val 50000"/>
            </a:avLst>
          </a:prstGeom>
          <a:solidFill>
            <a:srgbClr val="FFD1C5"/>
          </a:solidFill>
          <a:ln w="12700" cap="flat" cmpd="sng" algn="ctr">
            <a:solidFill>
              <a:srgbClr val="FF5A2D"/>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
                <a:srgbClr val="000000"/>
              </a:buClr>
              <a:buSzTx/>
              <a:buFont typeface="Arial"/>
              <a:buNone/>
              <a:tabLst/>
              <a:defRPr/>
            </a:pPr>
            <a:endParaRPr kumimoji="0" lang="en-US" sz="1867" b="0" i="0" u="none" strike="noStrike" kern="0" cap="none" spc="0" normalizeH="0" baseline="0" noProof="0">
              <a:ln>
                <a:noFill/>
              </a:ln>
              <a:solidFill>
                <a:prstClr val="white"/>
              </a:solidFill>
              <a:effectLst/>
              <a:uLnTx/>
              <a:uFillTx/>
              <a:latin typeface="Averta Std CY" panose="00000500000000000000" pitchFamily="50" charset="0"/>
              <a:ea typeface="+mn-ea"/>
              <a:cs typeface="+mn-cs"/>
              <a:sym typeface="Arial"/>
            </a:endParaRPr>
          </a:p>
        </p:txBody>
      </p:sp>
      <p:sp>
        <p:nvSpPr>
          <p:cNvPr id="30" name="Rectangle 29">
            <a:extLst>
              <a:ext uri="{FF2B5EF4-FFF2-40B4-BE49-F238E27FC236}">
                <a16:creationId xmlns:a16="http://schemas.microsoft.com/office/drawing/2014/main" id="{FEFC85FE-75CB-4638-A246-04205A33A69A}"/>
              </a:ext>
            </a:extLst>
          </p:cNvPr>
          <p:cNvSpPr/>
          <p:nvPr/>
        </p:nvSpPr>
        <p:spPr>
          <a:xfrm>
            <a:off x="3733256" y="4502422"/>
            <a:ext cx="3736920" cy="584775"/>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
                <a:srgbClr val="000000"/>
              </a:buClr>
              <a:buSzTx/>
              <a:buFont typeface="Arial"/>
              <a:buNone/>
              <a:tabLst/>
              <a:defRPr/>
            </a:pP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rPr>
              <a:t>Ngắt</a:t>
            </a:r>
            <a:r>
              <a:rPr kumimoji="0" lang="zh-CN" altLang="en-US" sz="3200" b="0" i="0" u="none" strike="noStrike" kern="120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rPr>
              <a:t> </a:t>
            </a: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rPr>
              <a:t>nghỉ</a:t>
            </a:r>
            <a:r>
              <a:rPr kumimoji="0" lang="zh-CN" altLang="en-US" sz="3200" b="0" i="0" u="none" strike="noStrike" kern="120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rPr>
              <a:t> </a:t>
            </a: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rPr>
              <a:t>đúng</a:t>
            </a:r>
            <a:r>
              <a:rPr kumimoji="0" lang="zh-CN" altLang="en-US" sz="3200" b="0" i="0" u="none" strike="noStrike" kern="120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rPr>
              <a:t> </a:t>
            </a:r>
            <a:r>
              <a:rPr kumimoji="0" lang="en-US" altLang="zh-CN" sz="3200" b="0" i="0" u="none" strike="noStrike" kern="1200" cap="none" spc="0" normalizeH="0" baseline="0" noProof="0" dirty="0" err="1">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rPr>
              <a:t>chỗ</a:t>
            </a:r>
            <a:endParaRPr kumimoji="0" lang="zh-CN" altLang="en-US" sz="3200" b="0" i="0" u="none" strike="noStrike" kern="1200" cap="none" spc="0" normalizeH="0" baseline="0" noProof="0" dirty="0">
              <a:ln>
                <a:noFill/>
              </a:ln>
              <a:solidFill>
                <a:prstClr val="black"/>
              </a:solidFill>
              <a:effectLst/>
              <a:uLnTx/>
              <a:uFillTx/>
              <a:latin typeface="Arial" panose="020B0604020202020204" pitchFamily="34" charset="0"/>
              <a:ea typeface="微软雅黑" panose="020B0503020204020204" pitchFamily="34" charset="-122"/>
              <a:cs typeface="Arial" panose="020B0604020202020204" pitchFamily="34" charset="0"/>
              <a:sym typeface="Arial"/>
            </a:endParaRPr>
          </a:p>
        </p:txBody>
      </p:sp>
      <p:sp>
        <p:nvSpPr>
          <p:cNvPr id="31" name="Oval 30">
            <a:extLst>
              <a:ext uri="{FF2B5EF4-FFF2-40B4-BE49-F238E27FC236}">
                <a16:creationId xmlns:a16="http://schemas.microsoft.com/office/drawing/2014/main" id="{91775416-59BF-4AD8-9E6F-E579BE8F6F4C}"/>
              </a:ext>
            </a:extLst>
          </p:cNvPr>
          <p:cNvSpPr/>
          <p:nvPr/>
        </p:nvSpPr>
        <p:spPr>
          <a:xfrm>
            <a:off x="3121836" y="4542810"/>
            <a:ext cx="504000" cy="504000"/>
          </a:xfrm>
          <a:prstGeom prst="ellipse">
            <a:avLst/>
          </a:prstGeom>
          <a:solidFill>
            <a:srgbClr val="FFB7A3"/>
          </a:solidFill>
          <a:ln w="12700" cap="flat" cmpd="sng" algn="ctr">
            <a:solidFill>
              <a:srgbClr val="FF5A2D"/>
            </a:solidFill>
            <a:prstDash val="solid"/>
            <a:miter lim="800000"/>
          </a:ln>
          <a:effectLst/>
        </p:spPr>
        <p:txBody>
          <a:bodyPr rtlCol="0" anchor="ctr"/>
          <a:lstStyle/>
          <a:p>
            <a:pPr marL="0" marR="0" lvl="0" indent="0" algn="ctr" defTabSz="457200" rtl="0" eaLnBrk="1" fontAlgn="auto" latinLnBrk="0" hangingPunct="1">
              <a:lnSpc>
                <a:spcPct val="100000"/>
              </a:lnSpc>
              <a:spcBef>
                <a:spcPts val="0"/>
              </a:spcBef>
              <a:spcAft>
                <a:spcPts val="0"/>
              </a:spcAft>
              <a:buClr>
                <a:srgbClr val="000000"/>
              </a:buClr>
              <a:buSzTx/>
              <a:buFont typeface="Arial"/>
              <a:buNone/>
              <a:tabLst/>
              <a:defRPr/>
            </a:pPr>
            <a:r>
              <a:rPr kumimoji="0" lang="en-US" sz="3200" b="0" i="0" u="none" strike="noStrike" kern="0" cap="none" spc="0" normalizeH="0" baseline="0" noProof="0" dirty="0">
                <a:ln>
                  <a:noFill/>
                </a:ln>
                <a:solidFill>
                  <a:prstClr val="black"/>
                </a:solidFill>
                <a:effectLst/>
                <a:uLnTx/>
                <a:uFillTx/>
                <a:latin typeface="Averta Std CY" panose="00000500000000000000" pitchFamily="50" charset="0"/>
                <a:ea typeface="inpin heiti" charset="-122"/>
                <a:cs typeface="Times New Roman" panose="02020603050405020304" pitchFamily="18" charset="0"/>
                <a:sym typeface="Arial"/>
              </a:rPr>
              <a:t>3</a:t>
            </a:r>
            <a:endParaRPr kumimoji="0" lang="en-US" sz="2800" b="0" i="0" u="none" strike="noStrike" kern="0" cap="none" spc="0" normalizeH="0" baseline="0" noProof="0" dirty="0">
              <a:ln>
                <a:noFill/>
              </a:ln>
              <a:solidFill>
                <a:prstClr val="black"/>
              </a:solidFill>
              <a:effectLst/>
              <a:uLnTx/>
              <a:uFillTx/>
              <a:latin typeface="Averta Std CY" panose="00000500000000000000" pitchFamily="50" charset="0"/>
              <a:ea typeface="+mn-ea"/>
              <a:cs typeface="+mn-cs"/>
              <a:sym typeface="Arial"/>
            </a:endParaRPr>
          </a:p>
        </p:txBody>
      </p:sp>
      <p:pic>
        <p:nvPicPr>
          <p:cNvPr id="32" name="Picture 2" descr="Star Cartoon Images, Stock Photos &amp;amp; Vectors | Shutterstock">
            <a:extLst>
              <a:ext uri="{FF2B5EF4-FFF2-40B4-BE49-F238E27FC236}">
                <a16:creationId xmlns:a16="http://schemas.microsoft.com/office/drawing/2014/main" id="{15482B2A-C605-41D5-A01B-C11F38CB6C5D}"/>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3599" b="24686"/>
          <a:stretch/>
        </p:blipFill>
        <p:spPr bwMode="auto">
          <a:xfrm>
            <a:off x="7082664" y="2326495"/>
            <a:ext cx="2530483" cy="721563"/>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Star Cartoon Images, Stock Photos &amp;amp; Vectors | Shutterstock">
            <a:extLst>
              <a:ext uri="{FF2B5EF4-FFF2-40B4-BE49-F238E27FC236}">
                <a16:creationId xmlns:a16="http://schemas.microsoft.com/office/drawing/2014/main" id="{27F10DAE-8577-45DE-967D-5E2C344CA813}"/>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3599" b="24686"/>
          <a:stretch/>
        </p:blipFill>
        <p:spPr bwMode="auto">
          <a:xfrm>
            <a:off x="7053564" y="3315147"/>
            <a:ext cx="2530483" cy="72156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2" descr="Star Cartoon Images, Stock Photos &amp;amp; Vectors | Shutterstock">
            <a:extLst>
              <a:ext uri="{FF2B5EF4-FFF2-40B4-BE49-F238E27FC236}">
                <a16:creationId xmlns:a16="http://schemas.microsoft.com/office/drawing/2014/main" id="{0274328C-A2FA-4D25-8F69-401AC58861FE}"/>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3599" b="24686"/>
          <a:stretch/>
        </p:blipFill>
        <p:spPr bwMode="auto">
          <a:xfrm>
            <a:off x="8318805" y="4434028"/>
            <a:ext cx="2530483" cy="721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74456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1000"/>
                                        <p:tgtEl>
                                          <p:spTgt spid="19"/>
                                        </p:tgtEl>
                                      </p:cBhvr>
                                    </p:animEffect>
                                  </p:childTnLst>
                                </p:cTn>
                              </p:par>
                              <p:par>
                                <p:cTn id="8" presetID="22" presetClass="entr" presetSubtype="2"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right)">
                                      <p:cBhvr>
                                        <p:cTn id="10" dur="1000"/>
                                        <p:tgtEl>
                                          <p:spTgt spid="18"/>
                                        </p:tgtEl>
                                      </p:cBhvr>
                                    </p:animEffect>
                                  </p:childTnLst>
                                </p:cTn>
                              </p:par>
                              <p:par>
                                <p:cTn id="11" presetID="42"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250"/>
                                        <p:tgtEl>
                                          <p:spTgt spid="17"/>
                                        </p:tgtEl>
                                      </p:cBhvr>
                                    </p:animEffect>
                                    <p:anim calcmode="lin" valueType="num">
                                      <p:cBhvr>
                                        <p:cTn id="14" dur="1250" fill="hold"/>
                                        <p:tgtEl>
                                          <p:spTgt spid="17"/>
                                        </p:tgtEl>
                                        <p:attrNameLst>
                                          <p:attrName>ppt_x</p:attrName>
                                        </p:attrNameLst>
                                      </p:cBhvr>
                                      <p:tavLst>
                                        <p:tav tm="0">
                                          <p:val>
                                            <p:strVal val="#ppt_x"/>
                                          </p:val>
                                        </p:tav>
                                        <p:tav tm="100000">
                                          <p:val>
                                            <p:strVal val="#ppt_x"/>
                                          </p:val>
                                        </p:tav>
                                      </p:tavLst>
                                    </p:anim>
                                    <p:anim calcmode="lin" valueType="num">
                                      <p:cBhvr>
                                        <p:cTn id="15" dur="125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A04E5F3-997A-4756-8F35-D019C45AE6C9}"/>
              </a:ext>
            </a:extLst>
          </p:cNvPr>
          <p:cNvSpPr/>
          <p:nvPr/>
        </p:nvSpPr>
        <p:spPr>
          <a:xfrm>
            <a:off x="1889657" y="1077090"/>
            <a:ext cx="7413999" cy="3019567"/>
          </a:xfrm>
          <a:prstGeom prst="roundRect">
            <a:avLst/>
          </a:prstGeom>
          <a:solidFill>
            <a:srgbClr val="FFFFFF">
              <a:alpha val="80000"/>
            </a:srgbClr>
          </a:solidFill>
          <a:ln w="12700" cap="flat" cmpd="sng" algn="ctr">
            <a:solidFill>
              <a:srgbClr val="5FE0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000000"/>
              </a:solidFill>
              <a:effectLst/>
              <a:uLnTx/>
              <a:uFillTx/>
              <a:latin typeface="等线" panose="020F0502020204030204"/>
              <a:ea typeface="+mn-ea"/>
              <a:cs typeface="+mn-cs"/>
            </a:endParaRPr>
          </a:p>
        </p:txBody>
      </p:sp>
      <p:pic>
        <p:nvPicPr>
          <p:cNvPr id="3" name="图片 37">
            <a:extLst>
              <a:ext uri="{FF2B5EF4-FFF2-40B4-BE49-F238E27FC236}">
                <a16:creationId xmlns:a16="http://schemas.microsoft.com/office/drawing/2014/main" id="{C663B519-85F0-462D-9E1D-041033F82C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6520" y="3218643"/>
            <a:ext cx="3491233" cy="3120403"/>
          </a:xfrm>
          <a:prstGeom prst="rect">
            <a:avLst/>
          </a:prstGeom>
        </p:spPr>
      </p:pic>
      <p:pic>
        <p:nvPicPr>
          <p:cNvPr id="5" name="Picture 4">
            <a:extLst>
              <a:ext uri="{FF2B5EF4-FFF2-40B4-BE49-F238E27FC236}">
                <a16:creationId xmlns:a16="http://schemas.microsoft.com/office/drawing/2014/main" id="{61C0CB06-FEEB-4E7C-98BC-ABED95F25D8B}"/>
              </a:ext>
            </a:extLst>
          </p:cNvPr>
          <p:cNvPicPr>
            <a:picLocks noChangeAspect="1"/>
          </p:cNvPicPr>
          <p:nvPr/>
        </p:nvPicPr>
        <p:blipFill rotWithShape="1">
          <a:blip r:embed="rId3"/>
          <a:srcRect l="16127" t="11921" r="14764" b="20863"/>
          <a:stretch/>
        </p:blipFill>
        <p:spPr>
          <a:xfrm>
            <a:off x="3358281" y="1457480"/>
            <a:ext cx="4476749" cy="2258786"/>
          </a:xfrm>
          <a:prstGeom prst="rect">
            <a:avLst/>
          </a:prstGeom>
        </p:spPr>
      </p:pic>
    </p:spTree>
    <p:extLst>
      <p:ext uri="{BB962C8B-B14F-4D97-AF65-F5344CB8AC3E}">
        <p14:creationId xmlns:p14="http://schemas.microsoft.com/office/powerpoint/2010/main" val="344057437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750"/>
                                        <p:tgtEl>
                                          <p:spTgt spid="5"/>
                                        </p:tgtEl>
                                      </p:cBhvr>
                                    </p:animEffect>
                                    <p:anim calcmode="lin" valueType="num">
                                      <p:cBhvr>
                                        <p:cTn id="13" dur="750" fill="hold"/>
                                        <p:tgtEl>
                                          <p:spTgt spid="5"/>
                                        </p:tgtEl>
                                        <p:attrNameLst>
                                          <p:attrName>ppt_x</p:attrName>
                                        </p:attrNameLst>
                                      </p:cBhvr>
                                      <p:tavLst>
                                        <p:tav tm="0">
                                          <p:val>
                                            <p:strVal val="#ppt_x"/>
                                          </p:val>
                                        </p:tav>
                                        <p:tav tm="100000">
                                          <p:val>
                                            <p:strVal val="#ppt_x"/>
                                          </p:val>
                                        </p:tav>
                                      </p:tavLst>
                                    </p:anim>
                                    <p:anim calcmode="lin" valueType="num">
                                      <p:cBhvr>
                                        <p:cTn id="14" dur="7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435713CC-2F73-EA28-C5A6-3D6C89AB0D23}"/>
              </a:ext>
            </a:extLst>
          </p:cNvPr>
          <p:cNvSpPr txBox="1"/>
          <p:nvPr/>
        </p:nvSpPr>
        <p:spPr>
          <a:xfrm>
            <a:off x="746081" y="103211"/>
            <a:ext cx="10611873" cy="1641455"/>
          </a:xfrm>
          <a:prstGeom prst="roundRect">
            <a:avLst>
              <a:gd name="adj" fmla="val 46680"/>
            </a:avLst>
          </a:prstGeom>
          <a:solidFill>
            <a:schemeClr val="accent4">
              <a:lumMod val="20000"/>
              <a:lumOff val="80000"/>
            </a:schemeClr>
          </a:solidFill>
          <a:ln w="12700">
            <a:solidFill>
              <a:schemeClr val="tx1"/>
            </a:solidFill>
            <a:prstDash val="dash"/>
          </a:ln>
        </p:spPr>
        <p:txBody>
          <a:bodyPr wrap="square" rtlCol="0" anchor="t">
            <a:spAutoFit/>
          </a:bodyPr>
          <a:lstStyle/>
          <a:p>
            <a:pPr lvl="0" algn="ctr">
              <a:defRPr/>
            </a:pPr>
            <a:r>
              <a:rPr lang="vi-VN" sz="3600" b="1" i="1" dirty="0">
                <a:solidFill>
                  <a:srgbClr val="C00000"/>
                </a:solidFill>
                <a:latin typeface="Cambria" panose="02040503050406030204" pitchFamily="18" charset="0"/>
                <a:ea typeface="Cambria" panose="02040503050406030204" pitchFamily="18" charset="0"/>
              </a:rPr>
              <a:t>1</a:t>
            </a:r>
            <a:r>
              <a:rPr lang="en-US" sz="3600" b="1" i="1" dirty="0">
                <a:solidFill>
                  <a:srgbClr val="C00000"/>
                </a:solidFill>
                <a:latin typeface="Cambria" panose="02040503050406030204" pitchFamily="18" charset="0"/>
                <a:ea typeface="Cambria" panose="02040503050406030204" pitchFamily="18" charset="0"/>
              </a:rPr>
              <a:t>.</a:t>
            </a:r>
            <a:r>
              <a:rPr lang="vi-VN" sz="3600" b="1" i="1" dirty="0">
                <a:solidFill>
                  <a:srgbClr val="C00000"/>
                </a:solidFill>
                <a:latin typeface="Cambria" panose="02040503050406030204" pitchFamily="18" charset="0"/>
                <a:ea typeface="Cambria" panose="02040503050406030204" pitchFamily="18" charset="0"/>
              </a:rPr>
              <a:t> Trong bài thơ những từ ngữ nào gợi lên vẻ đẹp của nắng xuân, mưa xuân, gió xuân?</a:t>
            </a:r>
            <a:endParaRPr kumimoji="0" lang="vi-VN" sz="3600" b="1"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endParaRPr>
          </a:p>
        </p:txBody>
      </p:sp>
      <p:graphicFrame>
        <p:nvGraphicFramePr>
          <p:cNvPr id="2" name="Table 3">
            <a:extLst>
              <a:ext uri="{FF2B5EF4-FFF2-40B4-BE49-F238E27FC236}">
                <a16:creationId xmlns:a16="http://schemas.microsoft.com/office/drawing/2014/main" id="{11AA0B91-9CA6-05D6-074F-2BEF322BF80F}"/>
              </a:ext>
            </a:extLst>
          </p:cNvPr>
          <p:cNvGraphicFramePr>
            <a:graphicFrameLocks noGrp="1"/>
          </p:cNvGraphicFramePr>
          <p:nvPr>
            <p:extLst>
              <p:ext uri="{D42A27DB-BD31-4B8C-83A1-F6EECF244321}">
                <p14:modId xmlns:p14="http://schemas.microsoft.com/office/powerpoint/2010/main" val="2715861996"/>
              </p:ext>
            </p:extLst>
          </p:nvPr>
        </p:nvGraphicFramePr>
        <p:xfrm>
          <a:off x="203199" y="2322434"/>
          <a:ext cx="11622356" cy="4191381"/>
        </p:xfrm>
        <a:graphic>
          <a:graphicData uri="http://schemas.openxmlformats.org/drawingml/2006/table">
            <a:tbl>
              <a:tblPr firstRow="1" bandRow="1">
                <a:tableStyleId>{5C22544A-7EE6-4342-B048-85BDC9FD1C3A}</a:tableStyleId>
              </a:tblPr>
              <a:tblGrid>
                <a:gridCol w="2344792">
                  <a:extLst>
                    <a:ext uri="{9D8B030D-6E8A-4147-A177-3AD203B41FA5}">
                      <a16:colId xmlns:a16="http://schemas.microsoft.com/office/drawing/2014/main" val="1851932440"/>
                    </a:ext>
                  </a:extLst>
                </a:gridCol>
                <a:gridCol w="9277564">
                  <a:extLst>
                    <a:ext uri="{9D8B030D-6E8A-4147-A177-3AD203B41FA5}">
                      <a16:colId xmlns:a16="http://schemas.microsoft.com/office/drawing/2014/main" val="973763432"/>
                    </a:ext>
                  </a:extLst>
                </a:gridCol>
              </a:tblGrid>
              <a:tr h="1397127">
                <a:tc>
                  <a:txBody>
                    <a:bodyPr/>
                    <a:lstStyle/>
                    <a:p>
                      <a:r>
                        <a:rPr lang="en-US" sz="5400" dirty="0" err="1">
                          <a:solidFill>
                            <a:schemeClr val="bg1"/>
                          </a:solidFill>
                          <a:latin typeface="Cambria" panose="02040503050406030204" pitchFamily="18" charset="0"/>
                          <a:ea typeface="Cambria" panose="02040503050406030204" pitchFamily="18" charset="0"/>
                        </a:rPr>
                        <a:t>Nắng</a:t>
                      </a:r>
                      <a:endParaRPr lang="en-US" sz="5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5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77499058"/>
                  </a:ext>
                </a:extLst>
              </a:tr>
              <a:tr h="1397127">
                <a:tc>
                  <a:txBody>
                    <a:bodyPr/>
                    <a:lstStyle/>
                    <a:p>
                      <a:r>
                        <a:rPr lang="en-US" sz="5400" dirty="0" err="1">
                          <a:solidFill>
                            <a:schemeClr val="bg1"/>
                          </a:solidFill>
                          <a:latin typeface="Cambria" panose="02040503050406030204" pitchFamily="18" charset="0"/>
                          <a:ea typeface="Cambria" panose="02040503050406030204" pitchFamily="18" charset="0"/>
                        </a:rPr>
                        <a:t>Mưa</a:t>
                      </a:r>
                      <a:endParaRPr lang="en-US" sz="5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5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25177605"/>
                  </a:ext>
                </a:extLst>
              </a:tr>
              <a:tr h="1397127">
                <a:tc>
                  <a:txBody>
                    <a:bodyPr/>
                    <a:lstStyle/>
                    <a:p>
                      <a:r>
                        <a:rPr lang="en-US" sz="5400" dirty="0" err="1">
                          <a:solidFill>
                            <a:schemeClr val="bg1"/>
                          </a:solidFill>
                          <a:latin typeface="Cambria" panose="02040503050406030204" pitchFamily="18" charset="0"/>
                          <a:ea typeface="Cambria" panose="02040503050406030204" pitchFamily="18" charset="0"/>
                        </a:rPr>
                        <a:t>Gió</a:t>
                      </a:r>
                      <a:endParaRPr lang="en-US" sz="5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5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56374064"/>
                  </a:ext>
                </a:extLst>
              </a:tr>
            </a:tbl>
          </a:graphicData>
        </a:graphic>
      </p:graphicFrame>
      <p:sp>
        <p:nvSpPr>
          <p:cNvPr id="4" name="TextBox 3">
            <a:extLst>
              <a:ext uri="{FF2B5EF4-FFF2-40B4-BE49-F238E27FC236}">
                <a16:creationId xmlns:a16="http://schemas.microsoft.com/office/drawing/2014/main" id="{58E65D9A-AA64-0E8D-E67F-B73F24782211}"/>
              </a:ext>
            </a:extLst>
          </p:cNvPr>
          <p:cNvSpPr txBox="1"/>
          <p:nvPr/>
        </p:nvSpPr>
        <p:spPr>
          <a:xfrm>
            <a:off x="3020602" y="2445249"/>
            <a:ext cx="7931650" cy="1077218"/>
          </a:xfrm>
          <a:prstGeom prst="rect">
            <a:avLst/>
          </a:prstGeom>
          <a:noFill/>
        </p:spPr>
        <p:txBody>
          <a:bodyPr wrap="square" rtlCol="0">
            <a:spAutoFit/>
          </a:bodyPr>
          <a:lstStyle/>
          <a:p>
            <a:pPr algn="just"/>
            <a:r>
              <a:rPr lang="vi-VN" sz="3200" b="1" i="0" dirty="0">
                <a:solidFill>
                  <a:srgbClr val="0070C0"/>
                </a:solidFill>
                <a:effectLst/>
                <a:latin typeface="Cambria" panose="02040503050406030204" pitchFamily="18" charset="0"/>
                <a:ea typeface="Cambria" panose="02040503050406030204" pitchFamily="18" charset="0"/>
              </a:rPr>
              <a:t>Nụ xoè tay hứng/ Giọt nắng trong veo</a:t>
            </a:r>
          </a:p>
          <a:p>
            <a:pPr algn="just"/>
            <a:r>
              <a:rPr lang="vi-VN" sz="3200" b="1" i="0" dirty="0">
                <a:solidFill>
                  <a:srgbClr val="0070C0"/>
                </a:solidFill>
                <a:effectLst/>
                <a:latin typeface="Cambria" panose="02040503050406030204" pitchFamily="18" charset="0"/>
                <a:ea typeface="Cambria" panose="02040503050406030204" pitchFamily="18" charset="0"/>
              </a:rPr>
              <a:t>Cỏ lặng dưới chân/ Cũng xanh với nắng</a:t>
            </a:r>
          </a:p>
        </p:txBody>
      </p:sp>
      <p:sp>
        <p:nvSpPr>
          <p:cNvPr id="5" name="TextBox 4">
            <a:extLst>
              <a:ext uri="{FF2B5EF4-FFF2-40B4-BE49-F238E27FC236}">
                <a16:creationId xmlns:a16="http://schemas.microsoft.com/office/drawing/2014/main" id="{E5D40812-0A93-9748-6564-036C78CFA038}"/>
              </a:ext>
            </a:extLst>
          </p:cNvPr>
          <p:cNvSpPr txBox="1"/>
          <p:nvPr/>
        </p:nvSpPr>
        <p:spPr>
          <a:xfrm>
            <a:off x="3041150" y="4048018"/>
            <a:ext cx="7931650" cy="584775"/>
          </a:xfrm>
          <a:prstGeom prst="rect">
            <a:avLst/>
          </a:prstGeom>
          <a:noFill/>
        </p:spPr>
        <p:txBody>
          <a:bodyPr wrap="square" rtlCol="0">
            <a:spAutoFit/>
          </a:bodyPr>
          <a:lstStyle/>
          <a:p>
            <a:pPr algn="just"/>
            <a:r>
              <a:rPr lang="vi-VN" sz="3200" b="1" dirty="0">
                <a:solidFill>
                  <a:srgbClr val="0070C0"/>
                </a:solidFill>
                <a:latin typeface="Cambria" panose="02040503050406030204" pitchFamily="18" charset="0"/>
                <a:ea typeface="Cambria" panose="02040503050406030204" pitchFamily="18" charset="0"/>
              </a:rPr>
              <a:t>Mưa giăng trên đồng, Uốn mềm ngọn lúa</a:t>
            </a:r>
            <a:endParaRPr lang="vi-VN" sz="3200" b="1" i="0" dirty="0">
              <a:solidFill>
                <a:srgbClr val="0070C0"/>
              </a:solidFill>
              <a:effectLst/>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75A5958D-AD0D-BFCB-6314-8AD1B907CD83}"/>
              </a:ext>
            </a:extLst>
          </p:cNvPr>
          <p:cNvSpPr txBox="1"/>
          <p:nvPr/>
        </p:nvSpPr>
        <p:spPr>
          <a:xfrm>
            <a:off x="2969231" y="5167901"/>
            <a:ext cx="7931650" cy="1077218"/>
          </a:xfrm>
          <a:prstGeom prst="rect">
            <a:avLst/>
          </a:prstGeom>
          <a:noFill/>
        </p:spPr>
        <p:txBody>
          <a:bodyPr wrap="square" rtlCol="0">
            <a:spAutoFit/>
          </a:bodyPr>
          <a:lstStyle/>
          <a:p>
            <a:pPr algn="just"/>
            <a:r>
              <a:rPr lang="vi-VN" sz="3200" b="1" dirty="0">
                <a:solidFill>
                  <a:srgbClr val="0070C0"/>
                </a:solidFill>
                <a:latin typeface="Cambria" panose="02040503050406030204" pitchFamily="18" charset="0"/>
                <a:ea typeface="Cambria" panose="02040503050406030204" pitchFamily="18" charset="0"/>
              </a:rPr>
              <a:t>Hoa xoan theo gió/ Rải tím mặt đường</a:t>
            </a:r>
          </a:p>
          <a:p>
            <a:pPr algn="just"/>
            <a:r>
              <a:rPr lang="vi-VN" sz="3200" b="1" dirty="0">
                <a:solidFill>
                  <a:srgbClr val="0070C0"/>
                </a:solidFill>
                <a:latin typeface="Cambria" panose="02040503050406030204" pitchFamily="18" charset="0"/>
                <a:ea typeface="Cambria" panose="02040503050406030204" pitchFamily="18" charset="0"/>
              </a:rPr>
              <a:t>Gió thơm hương l</a:t>
            </a:r>
            <a:r>
              <a:rPr lang="en-US" sz="3200" b="1" dirty="0">
                <a:solidFill>
                  <a:srgbClr val="0070C0"/>
                </a:solidFill>
                <a:latin typeface="Cambria" panose="02040503050406030204" pitchFamily="18" charset="0"/>
                <a:ea typeface="Cambria" panose="02040503050406030204" pitchFamily="18" charset="0"/>
              </a:rPr>
              <a:t>á/ </a:t>
            </a:r>
            <a:r>
              <a:rPr lang="vi-VN" sz="3200" b="1" dirty="0">
                <a:solidFill>
                  <a:srgbClr val="0070C0"/>
                </a:solidFill>
                <a:latin typeface="Cambria" panose="02040503050406030204" pitchFamily="18" charset="0"/>
                <a:ea typeface="Cambria" panose="02040503050406030204" pitchFamily="18" charset="0"/>
              </a:rPr>
              <a:t>Gọi mầm vươn theo</a:t>
            </a:r>
            <a:endParaRPr lang="vi-VN" sz="3200" b="1" i="0" dirty="0">
              <a:solidFill>
                <a:srgbClr val="0070C0"/>
              </a:solidFill>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6077551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down)">
                                      <p:cBhvr>
                                        <p:cTn id="24" dur="5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down)">
                                      <p:cBhvr>
                                        <p:cTn id="2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6">
            <a:extLst>
              <a:ext uri="{FF2B5EF4-FFF2-40B4-BE49-F238E27FC236}">
                <a16:creationId xmlns:a16="http://schemas.microsoft.com/office/drawing/2014/main" id="{727028AB-12ED-776F-BF10-A68855BAA644}"/>
              </a:ext>
            </a:extLst>
          </p:cNvPr>
          <p:cNvSpPr txBox="1"/>
          <p:nvPr/>
        </p:nvSpPr>
        <p:spPr>
          <a:xfrm>
            <a:off x="684436" y="82663"/>
            <a:ext cx="10611873" cy="1473101"/>
          </a:xfrm>
          <a:prstGeom prst="roundRect">
            <a:avLst>
              <a:gd name="adj" fmla="val 46680"/>
            </a:avLst>
          </a:prstGeom>
          <a:solidFill>
            <a:schemeClr val="accent4">
              <a:lumMod val="20000"/>
              <a:lumOff val="80000"/>
            </a:schemeClr>
          </a:solidFill>
          <a:ln w="12700">
            <a:solidFill>
              <a:schemeClr val="tx1"/>
            </a:solidFill>
            <a:prstDash val="dash"/>
          </a:ln>
        </p:spPr>
        <p:txBody>
          <a:bodyPr wrap="square" rtlCol="0" anchor="t">
            <a:spAutoFit/>
          </a:bodyPr>
          <a:lstStyle/>
          <a:p>
            <a:pPr lvl="0" algn="ctr">
              <a:defRPr/>
            </a:pPr>
            <a:r>
              <a:rPr lang="vi-VN" sz="3200" b="1" i="1" dirty="0">
                <a:solidFill>
                  <a:srgbClr val="C00000"/>
                </a:solidFill>
                <a:latin typeface="Cambria" panose="02040503050406030204" pitchFamily="18" charset="0"/>
                <a:ea typeface="Cambria" panose="02040503050406030204" pitchFamily="18" charset="0"/>
              </a:rPr>
              <a:t>2. Tìm thêm chi tiết cho thấy cảnh vật mùa xuân hiện ra rất sinh động.</a:t>
            </a:r>
            <a:endParaRPr kumimoji="0" lang="vi-VN" sz="3200" b="1" i="1"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endParaRPr>
          </a:p>
        </p:txBody>
      </p:sp>
      <p:graphicFrame>
        <p:nvGraphicFramePr>
          <p:cNvPr id="4" name="Table 3">
            <a:extLst>
              <a:ext uri="{FF2B5EF4-FFF2-40B4-BE49-F238E27FC236}">
                <a16:creationId xmlns:a16="http://schemas.microsoft.com/office/drawing/2014/main" id="{C810EE7E-FE87-A955-8BF6-31C0D734E0E1}"/>
              </a:ext>
            </a:extLst>
          </p:cNvPr>
          <p:cNvGraphicFramePr>
            <a:graphicFrameLocks noGrp="1"/>
          </p:cNvGraphicFramePr>
          <p:nvPr>
            <p:extLst>
              <p:ext uri="{D42A27DB-BD31-4B8C-83A1-F6EECF244321}">
                <p14:modId xmlns:p14="http://schemas.microsoft.com/office/powerpoint/2010/main" val="3552915569"/>
              </p:ext>
            </p:extLst>
          </p:nvPr>
        </p:nvGraphicFramePr>
        <p:xfrm>
          <a:off x="347038" y="1911467"/>
          <a:ext cx="11622356" cy="4797558"/>
        </p:xfrm>
        <a:graphic>
          <a:graphicData uri="http://schemas.openxmlformats.org/drawingml/2006/table">
            <a:tbl>
              <a:tblPr firstRow="1" bandRow="1">
                <a:tableStyleId>{5C22544A-7EE6-4342-B048-85BDC9FD1C3A}</a:tableStyleId>
              </a:tblPr>
              <a:tblGrid>
                <a:gridCol w="4019479">
                  <a:extLst>
                    <a:ext uri="{9D8B030D-6E8A-4147-A177-3AD203B41FA5}">
                      <a16:colId xmlns:a16="http://schemas.microsoft.com/office/drawing/2014/main" val="1851932440"/>
                    </a:ext>
                  </a:extLst>
                </a:gridCol>
                <a:gridCol w="7602877">
                  <a:extLst>
                    <a:ext uri="{9D8B030D-6E8A-4147-A177-3AD203B41FA5}">
                      <a16:colId xmlns:a16="http://schemas.microsoft.com/office/drawing/2014/main" val="973763432"/>
                    </a:ext>
                  </a:extLst>
                </a:gridCol>
              </a:tblGrid>
              <a:tr h="1099216">
                <a:tc>
                  <a:txBody>
                    <a:bodyPr/>
                    <a:lstStyle/>
                    <a:p>
                      <a:endParaRPr lang="en-US" sz="40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4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77499058"/>
                  </a:ext>
                </a:extLst>
              </a:tr>
              <a:tr h="1099216">
                <a:tc>
                  <a:txBody>
                    <a:bodyPr/>
                    <a:lstStyle/>
                    <a:p>
                      <a:endParaRPr lang="en-US" sz="40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4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25177605"/>
                  </a:ext>
                </a:extLst>
              </a:tr>
              <a:tr h="1099216">
                <a:tc>
                  <a:txBody>
                    <a:bodyPr/>
                    <a:lstStyle/>
                    <a:p>
                      <a:endParaRPr lang="en-US" sz="40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4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56374064"/>
                  </a:ext>
                </a:extLst>
              </a:tr>
              <a:tr h="1499910">
                <a:tc>
                  <a:txBody>
                    <a:bodyPr/>
                    <a:lstStyle/>
                    <a:p>
                      <a:endParaRPr lang="en-US" sz="4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endParaRPr lang="en-US" sz="4400" dirty="0">
                        <a:solidFill>
                          <a:schemeClr val="bg1"/>
                        </a:solidFill>
                        <a:latin typeface="Cambria" panose="02040503050406030204" pitchFamily="18" charset="0"/>
                        <a:ea typeface="Cambria" panose="020405030504060302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96120303"/>
                  </a:ext>
                </a:extLst>
              </a:tr>
            </a:tbl>
          </a:graphicData>
        </a:graphic>
      </p:graphicFrame>
      <p:sp>
        <p:nvSpPr>
          <p:cNvPr id="11" name="TextBox 10">
            <a:extLst>
              <a:ext uri="{FF2B5EF4-FFF2-40B4-BE49-F238E27FC236}">
                <a16:creationId xmlns:a16="http://schemas.microsoft.com/office/drawing/2014/main" id="{AA4BD089-C7E1-7676-F410-B91B15BFA397}"/>
              </a:ext>
            </a:extLst>
          </p:cNvPr>
          <p:cNvSpPr txBox="1"/>
          <p:nvPr/>
        </p:nvSpPr>
        <p:spPr>
          <a:xfrm>
            <a:off x="513708" y="2137025"/>
            <a:ext cx="3760341" cy="584775"/>
          </a:xfrm>
          <a:prstGeom prst="rect">
            <a:avLst/>
          </a:prstGeom>
          <a:noFill/>
        </p:spPr>
        <p:txBody>
          <a:bodyPr wrap="square" rtlCol="0">
            <a:spAutoFit/>
          </a:bodyPr>
          <a:lstStyle/>
          <a:p>
            <a:r>
              <a:rPr lang="en-US" sz="3200" b="0" i="0" dirty="0" err="1">
                <a:solidFill>
                  <a:schemeClr val="bg1"/>
                </a:solidFill>
                <a:effectLst/>
                <a:latin typeface="Cambria" panose="02040503050406030204" pitchFamily="18" charset="0"/>
                <a:ea typeface="Cambria" panose="02040503050406030204" pitchFamily="18" charset="0"/>
              </a:rPr>
              <a:t>Cảnh</a:t>
            </a:r>
            <a:r>
              <a:rPr lang="en-US" sz="3200" b="0" i="0" dirty="0">
                <a:solidFill>
                  <a:schemeClr val="bg1"/>
                </a:solidFill>
                <a:effectLst/>
                <a:latin typeface="Cambria" panose="02040503050406030204" pitchFamily="18" charset="0"/>
                <a:ea typeface="Cambria" panose="02040503050406030204" pitchFamily="18" charset="0"/>
              </a:rPr>
              <a:t> </a:t>
            </a:r>
            <a:r>
              <a:rPr lang="en-US" sz="3200" b="0" i="0" dirty="0" err="1">
                <a:solidFill>
                  <a:schemeClr val="bg1"/>
                </a:solidFill>
                <a:effectLst/>
                <a:latin typeface="Cambria" panose="02040503050406030204" pitchFamily="18" charset="0"/>
                <a:ea typeface="Cambria" panose="02040503050406030204" pitchFamily="18" charset="0"/>
              </a:rPr>
              <a:t>vật</a:t>
            </a:r>
            <a:r>
              <a:rPr lang="en-US" sz="3200" b="0" i="0" dirty="0">
                <a:solidFill>
                  <a:schemeClr val="bg1"/>
                </a:solidFill>
                <a:effectLst/>
                <a:latin typeface="Cambria" panose="02040503050406030204" pitchFamily="18" charset="0"/>
                <a:ea typeface="Cambria" panose="02040503050406030204" pitchFamily="18" charset="0"/>
              </a:rPr>
              <a:t> </a:t>
            </a:r>
            <a:r>
              <a:rPr lang="en-US" sz="3200" b="0" i="0" dirty="0" err="1">
                <a:solidFill>
                  <a:schemeClr val="bg1"/>
                </a:solidFill>
                <a:effectLst/>
                <a:latin typeface="Cambria" panose="02040503050406030204" pitchFamily="18" charset="0"/>
                <a:ea typeface="Cambria" panose="02040503050406030204" pitchFamily="18" charset="0"/>
              </a:rPr>
              <a:t>có</a:t>
            </a:r>
            <a:r>
              <a:rPr lang="en-US" sz="3200" b="0" i="0" dirty="0">
                <a:solidFill>
                  <a:schemeClr val="bg1"/>
                </a:solidFill>
                <a:effectLst/>
                <a:latin typeface="Cambria" panose="02040503050406030204" pitchFamily="18" charset="0"/>
                <a:ea typeface="Cambria" panose="02040503050406030204" pitchFamily="18" charset="0"/>
              </a:rPr>
              <a:t> </a:t>
            </a:r>
            <a:r>
              <a:rPr lang="en-US" sz="3200" b="0" i="0" dirty="0" err="1">
                <a:solidFill>
                  <a:schemeClr val="bg1"/>
                </a:solidFill>
                <a:effectLst/>
                <a:latin typeface="Cambria" panose="02040503050406030204" pitchFamily="18" charset="0"/>
                <a:ea typeface="Cambria" panose="02040503050406030204" pitchFamily="18" charset="0"/>
              </a:rPr>
              <a:t>màu</a:t>
            </a:r>
            <a:r>
              <a:rPr lang="en-US" sz="3200" b="0" i="0" dirty="0">
                <a:solidFill>
                  <a:schemeClr val="bg1"/>
                </a:solidFill>
                <a:effectLst/>
                <a:latin typeface="Cambria" panose="02040503050406030204" pitchFamily="18" charset="0"/>
                <a:ea typeface="Cambria" panose="02040503050406030204" pitchFamily="18" charset="0"/>
              </a:rPr>
              <a:t> </a:t>
            </a:r>
            <a:r>
              <a:rPr lang="en-US" sz="3200" b="0" i="0" dirty="0" err="1">
                <a:solidFill>
                  <a:schemeClr val="bg1"/>
                </a:solidFill>
                <a:effectLst/>
                <a:latin typeface="Cambria" panose="02040503050406030204" pitchFamily="18" charset="0"/>
                <a:ea typeface="Cambria" panose="02040503050406030204" pitchFamily="18" charset="0"/>
              </a:rPr>
              <a:t>sắc</a:t>
            </a:r>
            <a:endParaRPr lang="en-US" sz="3200" dirty="0">
              <a:solidFill>
                <a:schemeClr val="bg1"/>
              </a:solidFill>
              <a:latin typeface="Cambria" panose="02040503050406030204" pitchFamily="18" charset="0"/>
              <a:ea typeface="Cambria" panose="02040503050406030204" pitchFamily="18" charset="0"/>
            </a:endParaRPr>
          </a:p>
        </p:txBody>
      </p:sp>
      <p:sp>
        <p:nvSpPr>
          <p:cNvPr id="12" name="TextBox 11">
            <a:extLst>
              <a:ext uri="{FF2B5EF4-FFF2-40B4-BE49-F238E27FC236}">
                <a16:creationId xmlns:a16="http://schemas.microsoft.com/office/drawing/2014/main" id="{E2AAF2D9-E878-C7F5-9F64-D955CA98493D}"/>
              </a:ext>
            </a:extLst>
          </p:cNvPr>
          <p:cNvSpPr txBox="1"/>
          <p:nvPr/>
        </p:nvSpPr>
        <p:spPr>
          <a:xfrm>
            <a:off x="4613097" y="1982912"/>
            <a:ext cx="7243280" cy="1077218"/>
          </a:xfrm>
          <a:prstGeom prst="rect">
            <a:avLst/>
          </a:prstGeom>
          <a:noFill/>
        </p:spPr>
        <p:txBody>
          <a:bodyPr wrap="square" rtlCol="0">
            <a:spAutoFit/>
          </a:bodyPr>
          <a:lstStyle/>
          <a:p>
            <a:pPr algn="just"/>
            <a:r>
              <a:rPr lang="en-US" sz="3200" dirty="0" err="1">
                <a:solidFill>
                  <a:srgbClr val="002060"/>
                </a:solidFill>
                <a:latin typeface="Cambria" panose="02040503050406030204" pitchFamily="18" charset="0"/>
                <a:ea typeface="Cambria" panose="02040503050406030204" pitchFamily="18" charset="0"/>
              </a:rPr>
              <a:t>hoa</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xoan</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tím</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giọt</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nắng</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trong</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veo</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cỏ</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xanh</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hoa</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cải</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vàng</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hoa</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vải</a:t>
            </a:r>
            <a:r>
              <a:rPr lang="en-US" sz="3200" dirty="0">
                <a:solidFill>
                  <a:srgbClr val="002060"/>
                </a:solidFill>
                <a:latin typeface="Cambria" panose="02040503050406030204" pitchFamily="18" charset="0"/>
                <a:ea typeface="Cambria" panose="02040503050406030204" pitchFamily="18" charset="0"/>
              </a:rPr>
              <a:t> </a:t>
            </a:r>
            <a:r>
              <a:rPr lang="en-US" sz="3200" dirty="0" err="1">
                <a:solidFill>
                  <a:srgbClr val="002060"/>
                </a:solidFill>
                <a:latin typeface="Cambria" panose="02040503050406030204" pitchFamily="18" charset="0"/>
                <a:ea typeface="Cambria" panose="02040503050406030204" pitchFamily="18" charset="0"/>
              </a:rPr>
              <a:t>trắng</a:t>
            </a:r>
            <a:endParaRPr lang="en-US" sz="3200" dirty="0">
              <a:solidFill>
                <a:srgbClr val="002060"/>
              </a:solidFill>
              <a:latin typeface="Cambria" panose="02040503050406030204" pitchFamily="18" charset="0"/>
              <a:ea typeface="Cambria" panose="02040503050406030204" pitchFamily="18" charset="0"/>
            </a:endParaRPr>
          </a:p>
        </p:txBody>
      </p:sp>
      <p:sp>
        <p:nvSpPr>
          <p:cNvPr id="13" name="TextBox 12">
            <a:extLst>
              <a:ext uri="{FF2B5EF4-FFF2-40B4-BE49-F238E27FC236}">
                <a16:creationId xmlns:a16="http://schemas.microsoft.com/office/drawing/2014/main" id="{4F4D3193-06CE-2BF0-2292-2B2846D42E8C}"/>
              </a:ext>
            </a:extLst>
          </p:cNvPr>
          <p:cNvSpPr txBox="1"/>
          <p:nvPr/>
        </p:nvSpPr>
        <p:spPr>
          <a:xfrm>
            <a:off x="503433" y="3195263"/>
            <a:ext cx="3873357" cy="584775"/>
          </a:xfrm>
          <a:prstGeom prst="rect">
            <a:avLst/>
          </a:prstGeom>
          <a:noFill/>
        </p:spPr>
        <p:txBody>
          <a:bodyPr wrap="square" rtlCol="0">
            <a:spAutoFit/>
          </a:bodyPr>
          <a:lstStyle/>
          <a:p>
            <a:r>
              <a:rPr lang="vi-VN" sz="3200" dirty="0">
                <a:solidFill>
                  <a:schemeClr val="bg1"/>
                </a:solidFill>
                <a:latin typeface="Cambria" panose="02040503050406030204" pitchFamily="18" charset="0"/>
                <a:ea typeface="Cambria" panose="02040503050406030204" pitchFamily="18" charset="0"/>
              </a:rPr>
              <a:t>Cảnh vật có hương vị</a:t>
            </a:r>
            <a:endParaRPr lang="en-US" sz="3200" dirty="0">
              <a:solidFill>
                <a:schemeClr val="bg1"/>
              </a:solidFill>
              <a:latin typeface="Cambria" panose="02040503050406030204" pitchFamily="18" charset="0"/>
              <a:ea typeface="Cambria" panose="02040503050406030204" pitchFamily="18" charset="0"/>
            </a:endParaRPr>
          </a:p>
        </p:txBody>
      </p:sp>
      <p:sp>
        <p:nvSpPr>
          <p:cNvPr id="14" name="TextBox 13">
            <a:extLst>
              <a:ext uri="{FF2B5EF4-FFF2-40B4-BE49-F238E27FC236}">
                <a16:creationId xmlns:a16="http://schemas.microsoft.com/office/drawing/2014/main" id="{E899E1CD-FE3E-0BFB-A2E5-3BEACD7A797F}"/>
              </a:ext>
            </a:extLst>
          </p:cNvPr>
          <p:cNvSpPr txBox="1"/>
          <p:nvPr/>
        </p:nvSpPr>
        <p:spPr>
          <a:xfrm>
            <a:off x="4654193" y="3051424"/>
            <a:ext cx="7243280" cy="1077218"/>
          </a:xfrm>
          <a:prstGeom prst="rect">
            <a:avLst/>
          </a:prstGeom>
          <a:noFill/>
        </p:spPr>
        <p:txBody>
          <a:bodyPr wrap="square" rtlCol="0">
            <a:spAutoFit/>
          </a:bodyPr>
          <a:lstStyle/>
          <a:p>
            <a:pPr algn="just"/>
            <a:r>
              <a:rPr lang="vi-VN" sz="3200" dirty="0">
                <a:solidFill>
                  <a:srgbClr val="002060"/>
                </a:solidFill>
                <a:latin typeface="Cambria" panose="02040503050406030204" pitchFamily="18" charset="0"/>
                <a:ea typeface="Cambria" panose="02040503050406030204" pitchFamily="18" charset="0"/>
              </a:rPr>
              <a:t>gió thơm hương lá, hoa vải thơm lừng bên sông</a:t>
            </a:r>
            <a:endParaRPr lang="en-US" sz="3200" dirty="0">
              <a:solidFill>
                <a:srgbClr val="002060"/>
              </a:solidFill>
              <a:latin typeface="Cambria" panose="02040503050406030204" pitchFamily="18" charset="0"/>
              <a:ea typeface="Cambria" panose="02040503050406030204" pitchFamily="18" charset="0"/>
            </a:endParaRPr>
          </a:p>
        </p:txBody>
      </p:sp>
      <p:sp>
        <p:nvSpPr>
          <p:cNvPr id="15" name="TextBox 14">
            <a:extLst>
              <a:ext uri="{FF2B5EF4-FFF2-40B4-BE49-F238E27FC236}">
                <a16:creationId xmlns:a16="http://schemas.microsoft.com/office/drawing/2014/main" id="{18EEF78E-8700-0F36-3720-6A7BDF04E911}"/>
              </a:ext>
            </a:extLst>
          </p:cNvPr>
          <p:cNvSpPr txBox="1"/>
          <p:nvPr/>
        </p:nvSpPr>
        <p:spPr>
          <a:xfrm>
            <a:off x="441788" y="4325421"/>
            <a:ext cx="4058293" cy="584775"/>
          </a:xfrm>
          <a:prstGeom prst="rect">
            <a:avLst/>
          </a:prstGeom>
          <a:noFill/>
        </p:spPr>
        <p:txBody>
          <a:bodyPr wrap="square" rtlCol="0">
            <a:spAutoFit/>
          </a:bodyPr>
          <a:lstStyle/>
          <a:p>
            <a:r>
              <a:rPr lang="vi-VN" sz="3200" dirty="0">
                <a:solidFill>
                  <a:schemeClr val="bg1"/>
                </a:solidFill>
                <a:latin typeface="Cambria" panose="02040503050406030204" pitchFamily="18" charset="0"/>
                <a:ea typeface="Cambria" panose="02040503050406030204" pitchFamily="18" charset="0"/>
              </a:rPr>
              <a:t>Cảnh vật có âm thanh</a:t>
            </a:r>
            <a:endParaRPr lang="en-US" sz="3200" dirty="0">
              <a:solidFill>
                <a:schemeClr val="bg1"/>
              </a:solidFill>
              <a:latin typeface="Cambria" panose="02040503050406030204" pitchFamily="18" charset="0"/>
              <a:ea typeface="Cambria" panose="02040503050406030204" pitchFamily="18" charset="0"/>
            </a:endParaRPr>
          </a:p>
        </p:txBody>
      </p:sp>
      <p:sp>
        <p:nvSpPr>
          <p:cNvPr id="16" name="TextBox 15">
            <a:extLst>
              <a:ext uri="{FF2B5EF4-FFF2-40B4-BE49-F238E27FC236}">
                <a16:creationId xmlns:a16="http://schemas.microsoft.com/office/drawing/2014/main" id="{F961DB35-B62A-EFE8-2269-28F1EDEFB222}"/>
              </a:ext>
            </a:extLst>
          </p:cNvPr>
          <p:cNvSpPr txBox="1"/>
          <p:nvPr/>
        </p:nvSpPr>
        <p:spPr>
          <a:xfrm>
            <a:off x="4592548" y="4181582"/>
            <a:ext cx="7243280" cy="954107"/>
          </a:xfrm>
          <a:prstGeom prst="rect">
            <a:avLst/>
          </a:prstGeom>
          <a:noFill/>
        </p:spPr>
        <p:txBody>
          <a:bodyPr wrap="square" rtlCol="0">
            <a:spAutoFit/>
          </a:bodyPr>
          <a:lstStyle/>
          <a:p>
            <a:pPr algn="just"/>
            <a:r>
              <a:rPr lang="vi-VN" sz="2800" dirty="0">
                <a:solidFill>
                  <a:srgbClr val="002060"/>
                </a:solidFill>
                <a:latin typeface="Cambria" panose="02040503050406030204" pitchFamily="18" charset="0"/>
                <a:ea typeface="Cambria" panose="02040503050406030204" pitchFamily="18" charset="0"/>
              </a:rPr>
              <a:t>dế mèn hãng giọng, chim ríu rít như trẻ con cười, mùa xuân đang nói, xôn xao, thầm thì,...</a:t>
            </a:r>
            <a:endParaRPr lang="en-US" sz="2800" dirty="0">
              <a:solidFill>
                <a:srgbClr val="002060"/>
              </a:solidFill>
              <a:latin typeface="Cambria" panose="02040503050406030204" pitchFamily="18" charset="0"/>
              <a:ea typeface="Cambria" panose="02040503050406030204" pitchFamily="18" charset="0"/>
            </a:endParaRPr>
          </a:p>
        </p:txBody>
      </p:sp>
      <p:sp>
        <p:nvSpPr>
          <p:cNvPr id="17" name="TextBox 16">
            <a:extLst>
              <a:ext uri="{FF2B5EF4-FFF2-40B4-BE49-F238E27FC236}">
                <a16:creationId xmlns:a16="http://schemas.microsoft.com/office/drawing/2014/main" id="{7C3F1151-1910-8256-CBBD-BD4CB4278328}"/>
              </a:ext>
            </a:extLst>
          </p:cNvPr>
          <p:cNvSpPr txBox="1"/>
          <p:nvPr/>
        </p:nvSpPr>
        <p:spPr>
          <a:xfrm>
            <a:off x="380143" y="5342563"/>
            <a:ext cx="4078841" cy="1077218"/>
          </a:xfrm>
          <a:prstGeom prst="rect">
            <a:avLst/>
          </a:prstGeom>
          <a:noFill/>
        </p:spPr>
        <p:txBody>
          <a:bodyPr wrap="square" rtlCol="0">
            <a:spAutoFit/>
          </a:bodyPr>
          <a:lstStyle/>
          <a:p>
            <a:r>
              <a:rPr lang="vi-VN" sz="3200" dirty="0">
                <a:solidFill>
                  <a:schemeClr val="bg1"/>
                </a:solidFill>
                <a:latin typeface="Cambria" panose="02040503050406030204" pitchFamily="18" charset="0"/>
                <a:ea typeface="Cambria" panose="02040503050406030204" pitchFamily="18" charset="0"/>
              </a:rPr>
              <a:t>Cảnh vật có sự chuyển động</a:t>
            </a:r>
            <a:endParaRPr lang="en-US" sz="3200" dirty="0">
              <a:solidFill>
                <a:schemeClr val="bg1"/>
              </a:solidFill>
              <a:latin typeface="Cambria" panose="02040503050406030204" pitchFamily="18" charset="0"/>
              <a:ea typeface="Cambria" panose="02040503050406030204" pitchFamily="18" charset="0"/>
            </a:endParaRPr>
          </a:p>
        </p:txBody>
      </p:sp>
      <p:sp>
        <p:nvSpPr>
          <p:cNvPr id="18" name="TextBox 17">
            <a:extLst>
              <a:ext uri="{FF2B5EF4-FFF2-40B4-BE49-F238E27FC236}">
                <a16:creationId xmlns:a16="http://schemas.microsoft.com/office/drawing/2014/main" id="{D40CB94F-19EA-068F-DEC3-D21A5DDCDF5B}"/>
              </a:ext>
            </a:extLst>
          </p:cNvPr>
          <p:cNvSpPr txBox="1"/>
          <p:nvPr/>
        </p:nvSpPr>
        <p:spPr>
          <a:xfrm>
            <a:off x="4613096" y="5229546"/>
            <a:ext cx="7243280" cy="1384995"/>
          </a:xfrm>
          <a:prstGeom prst="rect">
            <a:avLst/>
          </a:prstGeom>
          <a:noFill/>
        </p:spPr>
        <p:txBody>
          <a:bodyPr wrap="square" rtlCol="0">
            <a:spAutoFit/>
          </a:bodyPr>
          <a:lstStyle/>
          <a:p>
            <a:pPr algn="just"/>
            <a:r>
              <a:rPr lang="vi-VN" sz="2800" dirty="0">
                <a:solidFill>
                  <a:srgbClr val="002060"/>
                </a:solidFill>
                <a:latin typeface="Cambria" panose="02040503050406030204" pitchFamily="18" charset="0"/>
                <a:ea typeface="Cambria" panose="02040503050406030204" pitchFamily="18" charset="0"/>
              </a:rPr>
              <a:t>nụ xoè tay hứng nắng, gió gọi mầm cây vươn lên, chim chuyển trong vòm lá, ong bay, chỗ nào cũng gặp bước mùa xuân đi</a:t>
            </a:r>
            <a:endParaRPr lang="en-US" sz="2800" dirty="0">
              <a:solidFill>
                <a:srgbClr val="002060"/>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6912699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barn(inVertical)">
                                      <p:cBhvr>
                                        <p:cTn id="19" dur="500"/>
                                        <p:tgtEl>
                                          <p:spTgt spid="11">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12">
                                            <p:txEl>
                                              <p:pRg st="0" end="0"/>
                                            </p:txEl>
                                          </p:spTgt>
                                        </p:tgtEl>
                                        <p:attrNameLst>
                                          <p:attrName>style.visibility</p:attrName>
                                        </p:attrNameLst>
                                      </p:cBhvr>
                                      <p:to>
                                        <p:strVal val="visible"/>
                                      </p:to>
                                    </p:set>
                                    <p:animEffect transition="in" filter="barn(inVertical)">
                                      <p:cBhvr>
                                        <p:cTn id="24" dur="500"/>
                                        <p:tgtEl>
                                          <p:spTgt spid="12">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13">
                                            <p:txEl>
                                              <p:pRg st="0" end="0"/>
                                            </p:txEl>
                                          </p:spTgt>
                                        </p:tgtEl>
                                        <p:attrNameLst>
                                          <p:attrName>style.visibility</p:attrName>
                                        </p:attrNameLst>
                                      </p:cBhvr>
                                      <p:to>
                                        <p:strVal val="visible"/>
                                      </p:to>
                                    </p:set>
                                    <p:animEffect transition="in" filter="barn(inVertical)">
                                      <p:cBhvr>
                                        <p:cTn id="29" dur="500"/>
                                        <p:tgtEl>
                                          <p:spTgt spid="13">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14">
                                            <p:txEl>
                                              <p:pRg st="0" end="0"/>
                                            </p:txEl>
                                          </p:spTgt>
                                        </p:tgtEl>
                                        <p:attrNameLst>
                                          <p:attrName>style.visibility</p:attrName>
                                        </p:attrNameLst>
                                      </p:cBhvr>
                                      <p:to>
                                        <p:strVal val="visible"/>
                                      </p:to>
                                    </p:set>
                                    <p:animEffect transition="in" filter="barn(inVertical)">
                                      <p:cBhvr>
                                        <p:cTn id="34" dur="500"/>
                                        <p:tgtEl>
                                          <p:spTgt spid="14">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15">
                                            <p:txEl>
                                              <p:pRg st="0" end="0"/>
                                            </p:txEl>
                                          </p:spTgt>
                                        </p:tgtEl>
                                        <p:attrNameLst>
                                          <p:attrName>style.visibility</p:attrName>
                                        </p:attrNameLst>
                                      </p:cBhvr>
                                      <p:to>
                                        <p:strVal val="visible"/>
                                      </p:to>
                                    </p:set>
                                    <p:animEffect transition="in" filter="barn(inVertical)">
                                      <p:cBhvr>
                                        <p:cTn id="39" dur="500"/>
                                        <p:tgtEl>
                                          <p:spTgt spid="15">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16">
                                            <p:txEl>
                                              <p:pRg st="0" end="0"/>
                                            </p:txEl>
                                          </p:spTgt>
                                        </p:tgtEl>
                                        <p:attrNameLst>
                                          <p:attrName>style.visibility</p:attrName>
                                        </p:attrNameLst>
                                      </p:cBhvr>
                                      <p:to>
                                        <p:strVal val="visible"/>
                                      </p:to>
                                    </p:set>
                                    <p:animEffect transition="in" filter="barn(inVertical)">
                                      <p:cBhvr>
                                        <p:cTn id="44" dur="500"/>
                                        <p:tgtEl>
                                          <p:spTgt spid="1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17">
                                            <p:txEl>
                                              <p:pRg st="0" end="0"/>
                                            </p:txEl>
                                          </p:spTgt>
                                        </p:tgtEl>
                                        <p:attrNameLst>
                                          <p:attrName>style.visibility</p:attrName>
                                        </p:attrNameLst>
                                      </p:cBhvr>
                                      <p:to>
                                        <p:strVal val="visible"/>
                                      </p:to>
                                    </p:set>
                                    <p:animEffect transition="in" filter="barn(inVertical)">
                                      <p:cBhvr>
                                        <p:cTn id="49" dur="500"/>
                                        <p:tgtEl>
                                          <p:spTgt spid="17">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nodeType="clickEffect">
                                  <p:stCondLst>
                                    <p:cond delay="0"/>
                                  </p:stCondLst>
                                  <p:childTnLst>
                                    <p:set>
                                      <p:cBhvr>
                                        <p:cTn id="53" dur="1" fill="hold">
                                          <p:stCondLst>
                                            <p:cond delay="0"/>
                                          </p:stCondLst>
                                        </p:cTn>
                                        <p:tgtEl>
                                          <p:spTgt spid="18">
                                            <p:txEl>
                                              <p:pRg st="0" end="0"/>
                                            </p:txEl>
                                          </p:spTgt>
                                        </p:tgtEl>
                                        <p:attrNameLst>
                                          <p:attrName>style.visibility</p:attrName>
                                        </p:attrNameLst>
                                      </p:cBhvr>
                                      <p:to>
                                        <p:strVal val="visible"/>
                                      </p:to>
                                    </p:set>
                                    <p:animEffect transition="in" filter="barn(inVertical)">
                                      <p:cBhvr>
                                        <p:cTn id="54"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435713CC-2F73-EA28-C5A6-3D6C89AB0D23}"/>
              </a:ext>
            </a:extLst>
          </p:cNvPr>
          <p:cNvSpPr txBox="1"/>
          <p:nvPr/>
        </p:nvSpPr>
        <p:spPr>
          <a:xfrm>
            <a:off x="1330036" y="491353"/>
            <a:ext cx="9919384" cy="1978164"/>
          </a:xfrm>
          <a:prstGeom prst="roundRect">
            <a:avLst>
              <a:gd name="adj" fmla="val 46680"/>
            </a:avLst>
          </a:prstGeom>
          <a:solidFill>
            <a:schemeClr val="bg1"/>
          </a:solidFill>
          <a:ln w="12700">
            <a:solidFill>
              <a:schemeClr val="tx1"/>
            </a:solidFill>
            <a:prstDash val="dash"/>
          </a:ln>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ED7D31">
                    <a:lumMod val="75000"/>
                  </a:srgbClr>
                </a:solidFill>
                <a:effectLst/>
                <a:uLnTx/>
                <a:uFillTx/>
                <a:latin typeface="Cambria" panose="02040503050406030204" pitchFamily="18" charset="0"/>
                <a:ea typeface="Cambria" panose="02040503050406030204" pitchFamily="18" charset="0"/>
                <a:cs typeface="+mn-cs"/>
              </a:rPr>
              <a:t>3. </a:t>
            </a:r>
            <a:r>
              <a:rPr kumimoji="0" lang="vi-VN" sz="4400" b="1" i="0" u="none" strike="noStrike" kern="1200" cap="none" spc="0" normalizeH="0" baseline="0" noProof="0" dirty="0">
                <a:ln>
                  <a:noFill/>
                </a:ln>
                <a:solidFill>
                  <a:srgbClr val="ED7D31">
                    <a:lumMod val="75000"/>
                  </a:srgbClr>
                </a:solidFill>
                <a:effectLst/>
                <a:uLnTx/>
                <a:uFillTx/>
                <a:latin typeface="Cambria" panose="02040503050406030204" pitchFamily="18" charset="0"/>
                <a:ea typeface="Cambria" panose="02040503050406030204" pitchFamily="18" charset="0"/>
                <a:cs typeface="+mn-cs"/>
              </a:rPr>
              <a:t>Em thích cảnh vật được miêu tả trong khổ thơ nào nhất? Vì sao?</a:t>
            </a:r>
            <a:endParaRPr kumimoji="0" lang="en-US" sz="8800" b="1" i="0" u="none" strike="noStrike" kern="1200" cap="none" spc="0" normalizeH="0" baseline="0" noProof="0" dirty="0">
              <a:ln>
                <a:noFill/>
              </a:ln>
              <a:solidFill>
                <a:srgbClr val="ED7D31">
                  <a:lumMod val="75000"/>
                </a:srgbClr>
              </a:solidFill>
              <a:effectLst/>
              <a:uLnTx/>
              <a:uFillTx/>
              <a:latin typeface="Cambria" panose="02040503050406030204" pitchFamily="18" charset="0"/>
              <a:ea typeface="Cambria" panose="02040503050406030204" pitchFamily="18" charset="0"/>
              <a:cs typeface="+mn-cs"/>
            </a:endParaRPr>
          </a:p>
        </p:txBody>
      </p:sp>
      <p:sp>
        <p:nvSpPr>
          <p:cNvPr id="5" name="Rectangle 4"/>
          <p:cNvSpPr/>
          <p:nvPr/>
        </p:nvSpPr>
        <p:spPr>
          <a:xfrm>
            <a:off x="649413" y="3074971"/>
            <a:ext cx="11372850" cy="2678557"/>
          </a:xfrm>
          <a:prstGeom prst="rect">
            <a:avLst/>
          </a:prstGeom>
          <a:solidFill>
            <a:schemeClr val="bg1"/>
          </a:solidFill>
          <a:ln w="381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defRPr/>
            </a:pPr>
            <a:r>
              <a:rPr lang="en-US" sz="4000" dirty="0" err="1">
                <a:solidFill>
                  <a:prstClr val="black"/>
                </a:solidFill>
                <a:latin typeface="Cambria" panose="02040503050406030204" pitchFamily="18" charset="0"/>
                <a:ea typeface="Cambria" panose="02040503050406030204" pitchFamily="18" charset="0"/>
              </a:rPr>
              <a:t>Ví</a:t>
            </a:r>
            <a:r>
              <a:rPr lang="en-US" sz="4000" dirty="0">
                <a:solidFill>
                  <a:prstClr val="black"/>
                </a:solidFill>
                <a:latin typeface="Cambria" panose="02040503050406030204" pitchFamily="18" charset="0"/>
                <a:ea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rPr>
              <a:t>dụ</a:t>
            </a:r>
            <a:r>
              <a:rPr lang="en-US" sz="4000" dirty="0">
                <a:solidFill>
                  <a:prstClr val="black"/>
                </a:solidFill>
                <a:latin typeface="Cambria" panose="02040503050406030204" pitchFamily="18" charset="0"/>
                <a:ea typeface="Cambria" panose="02040503050406030204" pitchFamily="18" charset="0"/>
              </a:rPr>
              <a:t>: </a:t>
            </a:r>
            <a:r>
              <a:rPr lang="vi-VN" sz="4000" dirty="0">
                <a:solidFill>
                  <a:prstClr val="black"/>
                </a:solidFill>
                <a:latin typeface="Cambria" panose="02040503050406030204" pitchFamily="18" charset="0"/>
                <a:ea typeface="Cambria" panose="02040503050406030204" pitchFamily="18" charset="0"/>
              </a:rPr>
              <a:t>Em thích cảnh vật được miêu tả trong khổ thơ cuối cùng. Vì nó thể hiện được sự nhộn nhịp của mùa xuân đến.</a:t>
            </a:r>
            <a:endParaRPr kumimoji="0" lang="vi-VN"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6184586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435713CC-2F73-EA28-C5A6-3D6C89AB0D23}"/>
              </a:ext>
            </a:extLst>
          </p:cNvPr>
          <p:cNvSpPr txBox="1"/>
          <p:nvPr/>
        </p:nvSpPr>
        <p:spPr>
          <a:xfrm>
            <a:off x="1181784" y="430156"/>
            <a:ext cx="9828432" cy="1978164"/>
          </a:xfrm>
          <a:prstGeom prst="roundRect">
            <a:avLst>
              <a:gd name="adj" fmla="val 46680"/>
            </a:avLst>
          </a:prstGeom>
          <a:solidFill>
            <a:schemeClr val="bg1"/>
          </a:solidFill>
          <a:ln w="12700">
            <a:solidFill>
              <a:schemeClr val="tx1"/>
            </a:solidFill>
            <a:prstDash val="dash"/>
          </a:ln>
        </p:spPr>
        <p:txBody>
          <a:bodyPr wrap="square" rtlCol="0" anchor="t">
            <a:spAutoFit/>
          </a:bodyPr>
          <a:lstStyle/>
          <a:p>
            <a:pPr lvl="0" algn="ctr">
              <a:defRPr/>
            </a:pPr>
            <a:r>
              <a:rPr lang="vi-VN" sz="4400" b="1" dirty="0">
                <a:solidFill>
                  <a:srgbClr val="ED7D31">
                    <a:lumMod val="75000"/>
                  </a:srgbClr>
                </a:solidFill>
                <a:latin typeface="Cambria" panose="02040503050406030204" pitchFamily="18" charset="0"/>
                <a:ea typeface="Cambria" panose="02040503050406030204" pitchFamily="18" charset="0"/>
              </a:rPr>
              <a:t>4. Theo em, tác giả muốn nói điều gì qua nhan đề bài thơ? </a:t>
            </a:r>
            <a:endParaRPr kumimoji="0" lang="en-US" sz="8800" b="1" i="0" u="none" strike="noStrike" kern="1200" cap="none" spc="0" normalizeH="0" baseline="0" noProof="0" dirty="0">
              <a:ln>
                <a:noFill/>
              </a:ln>
              <a:solidFill>
                <a:srgbClr val="ED7D31">
                  <a:lumMod val="75000"/>
                </a:srgbClr>
              </a:solidFill>
              <a:effectLst/>
              <a:uLnTx/>
              <a:uFillTx/>
              <a:latin typeface="Cambria" panose="02040503050406030204" pitchFamily="18" charset="0"/>
              <a:ea typeface="Cambria" panose="02040503050406030204" pitchFamily="18" charset="0"/>
              <a:cs typeface="+mn-cs"/>
            </a:endParaRPr>
          </a:p>
        </p:txBody>
      </p:sp>
      <p:sp>
        <p:nvSpPr>
          <p:cNvPr id="3" name="矩形: 圆角 2">
            <a:extLst>
              <a:ext uri="{FF2B5EF4-FFF2-40B4-BE49-F238E27FC236}">
                <a16:creationId xmlns:a16="http://schemas.microsoft.com/office/drawing/2014/main" id="{51B4E8A8-57A2-24C1-3D49-3EF849A543B6}"/>
              </a:ext>
            </a:extLst>
          </p:cNvPr>
          <p:cNvSpPr/>
          <p:nvPr/>
        </p:nvSpPr>
        <p:spPr>
          <a:xfrm>
            <a:off x="978069" y="3315985"/>
            <a:ext cx="10847486" cy="3208106"/>
          </a:xfrm>
          <a:prstGeom prst="roundRect">
            <a:avLst>
              <a:gd name="adj" fmla="val 17635"/>
            </a:avLst>
          </a:prstGeom>
          <a:solidFill>
            <a:schemeClr val="bg1"/>
          </a:solid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vi-VN" sz="4000" b="1" i="1" dirty="0">
                <a:solidFill>
                  <a:srgbClr val="002060"/>
                </a:solidFill>
                <a:latin typeface="Cambria" panose="02040503050406030204" pitchFamily="18" charset="0"/>
                <a:ea typeface="Cambria" panose="02040503050406030204" pitchFamily="18" charset="0"/>
              </a:rPr>
              <a:t>Bài thơ có nhan đ</a:t>
            </a:r>
            <a:r>
              <a:rPr lang="en-US" sz="4000" b="1" i="1" dirty="0">
                <a:solidFill>
                  <a:srgbClr val="002060"/>
                </a:solidFill>
                <a:latin typeface="Cambria" panose="02040503050406030204" pitchFamily="18" charset="0"/>
                <a:ea typeface="Cambria" panose="02040503050406030204" pitchFamily="18" charset="0"/>
              </a:rPr>
              <a:t>ề </a:t>
            </a:r>
            <a:r>
              <a:rPr lang="vi-VN" sz="4000" b="1" i="1" dirty="0">
                <a:solidFill>
                  <a:srgbClr val="002060"/>
                </a:solidFill>
                <a:latin typeface="Cambria" panose="02040503050406030204" pitchFamily="18" charset="0"/>
                <a:ea typeface="Cambria" panose="02040503050406030204" pitchFamily="18" charset="0"/>
              </a:rPr>
              <a:t>Bước mùa xuân, gợi ra bước đi của mùa xuân, gợi ra khoảnh khắc mùa xuân đang về khắp nơi nơi. Chỗ nào, nơi nào cũng có hình bóng của mùa xuân, sức sống của mùa xuân, hương vị mùa xuân,...</a:t>
            </a:r>
            <a:endParaRPr kumimoji="0" lang="vi-VN" sz="4000" b="1" i="1" u="none" strike="noStrike" kern="1200" cap="none" spc="0" normalizeH="0" baseline="0" noProof="0" dirty="0">
              <a:ln>
                <a:noFill/>
              </a:ln>
              <a:solidFill>
                <a:srgbClr val="002060"/>
              </a:solidFill>
              <a:effectLst/>
              <a:uLnTx/>
              <a:uFillTx/>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0271286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435713CC-2F73-EA28-C5A6-3D6C89AB0D23}"/>
              </a:ext>
            </a:extLst>
          </p:cNvPr>
          <p:cNvSpPr txBox="1"/>
          <p:nvPr/>
        </p:nvSpPr>
        <p:spPr>
          <a:xfrm>
            <a:off x="832462" y="2074021"/>
            <a:ext cx="7880023" cy="1052215"/>
          </a:xfrm>
          <a:prstGeom prst="roundRect">
            <a:avLst>
              <a:gd name="adj" fmla="val 46680"/>
            </a:avLst>
          </a:prstGeom>
          <a:solidFill>
            <a:schemeClr val="bg1"/>
          </a:solidFill>
          <a:ln w="12700">
            <a:solidFill>
              <a:schemeClr val="tx1"/>
            </a:solidFill>
            <a:prstDash val="dash"/>
          </a:ln>
        </p:spPr>
        <p:txBody>
          <a:bodyPr wrap="square" rtlCol="0" anchor="t">
            <a:spAutoFit/>
          </a:bodyPr>
          <a:lstStyle/>
          <a:p>
            <a:pPr lvl="0" algn="ctr">
              <a:defRPr/>
            </a:pPr>
            <a:r>
              <a:rPr lang="vi-VN" sz="4400" b="1" dirty="0">
                <a:solidFill>
                  <a:srgbClr val="ED7D31">
                    <a:lumMod val="75000"/>
                  </a:srgbClr>
                </a:solidFill>
                <a:latin typeface="Cambria" panose="02040503050406030204" pitchFamily="18" charset="0"/>
                <a:ea typeface="Cambria" panose="02040503050406030204" pitchFamily="18" charset="0"/>
              </a:rPr>
              <a:t>* Học thuộc lòng bài thơ. </a:t>
            </a:r>
            <a:endParaRPr kumimoji="0" lang="en-US" sz="8800" b="1" i="0" u="none" strike="noStrike" kern="1200" cap="none" spc="0" normalizeH="0" baseline="0" noProof="0" dirty="0">
              <a:ln>
                <a:noFill/>
              </a:ln>
              <a:solidFill>
                <a:srgbClr val="ED7D31">
                  <a:lumMod val="75000"/>
                </a:srgbClr>
              </a:solidFill>
              <a:effectLst/>
              <a:uLnTx/>
              <a:uFillTx/>
              <a:latin typeface="Cambria" panose="02040503050406030204" pitchFamily="18" charset="0"/>
              <a:ea typeface="Cambria" panose="02040503050406030204" pitchFamily="18" charset="0"/>
              <a:cs typeface="+mn-cs"/>
            </a:endParaRPr>
          </a:p>
        </p:txBody>
      </p:sp>
      <p:pic>
        <p:nvPicPr>
          <p:cNvPr id="2" name="图片 37">
            <a:extLst>
              <a:ext uri="{FF2B5EF4-FFF2-40B4-BE49-F238E27FC236}">
                <a16:creationId xmlns:a16="http://schemas.microsoft.com/office/drawing/2014/main" id="{2D285517-B3D5-9DE6-9258-2C07B71BFA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0409" y="2966207"/>
            <a:ext cx="4198989" cy="3752983"/>
          </a:xfrm>
          <a:prstGeom prst="rect">
            <a:avLst/>
          </a:prstGeom>
        </p:spPr>
      </p:pic>
    </p:spTree>
    <p:extLst>
      <p:ext uri="{BB962C8B-B14F-4D97-AF65-F5344CB8AC3E}">
        <p14:creationId xmlns:p14="http://schemas.microsoft.com/office/powerpoint/2010/main" val="24631134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435713CC-2F73-EA28-C5A6-3D6C89AB0D23}"/>
              </a:ext>
            </a:extLst>
          </p:cNvPr>
          <p:cNvSpPr txBox="1"/>
          <p:nvPr/>
        </p:nvSpPr>
        <p:spPr>
          <a:xfrm>
            <a:off x="2636219" y="665852"/>
            <a:ext cx="7889455" cy="1262658"/>
          </a:xfrm>
          <a:prstGeom prst="roundRect">
            <a:avLst>
              <a:gd name="adj" fmla="val 46680"/>
            </a:avLst>
          </a:prstGeom>
          <a:solidFill>
            <a:schemeClr val="accent4">
              <a:lumMod val="20000"/>
              <a:lumOff val="80000"/>
            </a:schemeClr>
          </a:solidFill>
          <a:ln w="12700">
            <a:solidFill>
              <a:schemeClr val="tx1"/>
            </a:solidFill>
            <a:prstDash val="dash"/>
          </a:ln>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1" u="none" strike="noStrike" kern="1200" cap="none" spc="0" normalizeH="0" baseline="0" noProof="0">
                <a:ln>
                  <a:noFill/>
                </a:ln>
                <a:solidFill>
                  <a:srgbClr val="C00000"/>
                </a:solidFill>
                <a:effectLst/>
                <a:uLnTx/>
                <a:uFillTx/>
                <a:latin typeface="Cambria" panose="02040503050406030204" pitchFamily="18" charset="0"/>
                <a:ea typeface="Cambria" panose="02040503050406030204" pitchFamily="18" charset="0"/>
                <a:cs typeface="+mn-cs"/>
              </a:rPr>
              <a:t>NỘI DUNG BÀI ĐỌC</a:t>
            </a:r>
            <a:endParaRPr kumimoji="0" lang="en-US" altLang="zh-CN" sz="5400" b="1"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mn-cs"/>
            </a:endParaRPr>
          </a:p>
        </p:txBody>
      </p:sp>
      <p:sp>
        <p:nvSpPr>
          <p:cNvPr id="3" name="矩形: 圆角 2">
            <a:extLst>
              <a:ext uri="{FF2B5EF4-FFF2-40B4-BE49-F238E27FC236}">
                <a16:creationId xmlns:a16="http://schemas.microsoft.com/office/drawing/2014/main" id="{51B4E8A8-57A2-24C1-3D49-3EF849A543B6}"/>
              </a:ext>
            </a:extLst>
          </p:cNvPr>
          <p:cNvSpPr/>
          <p:nvPr/>
        </p:nvSpPr>
        <p:spPr>
          <a:xfrm>
            <a:off x="1168451" y="2688282"/>
            <a:ext cx="10619509" cy="3176222"/>
          </a:xfrm>
          <a:prstGeom prst="roundRect">
            <a:avLst>
              <a:gd name="adj" fmla="val 17635"/>
            </a:avLst>
          </a:prstGeom>
          <a:solidFill>
            <a:schemeClr val="bg1"/>
          </a:solidFill>
          <a:ln w="57150">
            <a:solidFill>
              <a:srgbClr val="3D725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Bài</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thơ</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đã</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gợi</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ra</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vẻ</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đẹp</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của</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mùa</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xuân</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Mùa</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xuân</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đang</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đến</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khắp</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nơi</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nơi</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với</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những</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màu</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sắc</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âm</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thanh</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hương</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vị</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chuyển</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động</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đầy</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sinh</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động</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hấp</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400" b="0" i="0" u="none" strike="noStrike" kern="1200" cap="none" spc="0" normalizeH="0" noProof="0" dirty="0" err="1">
                <a:ln>
                  <a:noFill/>
                </a:ln>
                <a:solidFill>
                  <a:prstClr val="black"/>
                </a:solidFill>
                <a:effectLst/>
                <a:uLnTx/>
                <a:uFillTx/>
                <a:latin typeface="Cambria" panose="02040503050406030204" pitchFamily="18" charset="0"/>
                <a:ea typeface="Cambria" panose="02040503050406030204" pitchFamily="18" charset="0"/>
                <a:cs typeface="+mn-cs"/>
              </a:rPr>
              <a:t>dẫn</a:t>
            </a:r>
            <a:r>
              <a:rPr kumimoji="0" lang="en-US" sz="4400" b="0" i="0" u="none" strike="noStrike" kern="1200" cap="none" spc="0" normalizeH="0" noProof="0" dirty="0">
                <a:ln>
                  <a:noFill/>
                </a:ln>
                <a:solidFill>
                  <a:prstClr val="black"/>
                </a:solidFill>
                <a:effectLst/>
                <a:uLnTx/>
                <a:uFillTx/>
                <a:latin typeface="Cambria" panose="02040503050406030204" pitchFamily="18" charset="0"/>
                <a:ea typeface="Cambria" panose="02040503050406030204" pitchFamily="18" charset="0"/>
                <a:cs typeface="+mn-cs"/>
              </a:rPr>
              <a:t>.</a:t>
            </a:r>
            <a:endParaRPr kumimoji="0" lang="vi-VN" sz="44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248214676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a:extLst>
              <a:ext uri="{FF2B5EF4-FFF2-40B4-BE49-F238E27FC236}">
                <a16:creationId xmlns:a16="http://schemas.microsoft.com/office/drawing/2014/main" id="{C2ECFF84-9237-0429-1B6F-2448DC0BB7E2}"/>
              </a:ext>
            </a:extLst>
          </p:cNvPr>
          <p:cNvGrpSpPr/>
          <p:nvPr/>
        </p:nvGrpSpPr>
        <p:grpSpPr>
          <a:xfrm>
            <a:off x="2920723" y="1147130"/>
            <a:ext cx="7431899" cy="4178376"/>
            <a:chOff x="2234078" y="2613362"/>
            <a:chExt cx="3966217" cy="1311960"/>
          </a:xfrm>
        </p:grpSpPr>
        <p:sp>
          <p:nvSpPr>
            <p:cNvPr id="2" name="矩形: 圆角 1">
              <a:extLst>
                <a:ext uri="{FF2B5EF4-FFF2-40B4-BE49-F238E27FC236}">
                  <a16:creationId xmlns:a16="http://schemas.microsoft.com/office/drawing/2014/main" id="{90C12816-B30E-8912-F43D-862C1FE20432}"/>
                </a:ext>
              </a:extLst>
            </p:cNvPr>
            <p:cNvSpPr/>
            <p:nvPr/>
          </p:nvSpPr>
          <p:spPr>
            <a:xfrm>
              <a:off x="2234078" y="2613362"/>
              <a:ext cx="3966217" cy="1311960"/>
            </a:xfrm>
            <a:prstGeom prst="roundRect">
              <a:avLst>
                <a:gd name="adj" fmla="val 17635"/>
              </a:avLst>
            </a:prstGeom>
            <a:solidFill>
              <a:schemeClr val="bg1"/>
            </a:solidFill>
            <a:ln w="5715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600" b="0" i="0" u="none" strike="noStrike" kern="1200" cap="none" spc="0" normalizeH="0" baseline="0" noProof="0">
                <a:ln>
                  <a:noFill/>
                </a:ln>
                <a:solidFill>
                  <a:prstClr val="white"/>
                </a:solidFill>
                <a:effectLst/>
                <a:uLnTx/>
                <a:uFillTx/>
                <a:latin typeface="等线" panose="020F0502020204030204"/>
                <a:ea typeface="等线" panose="02010600030101010101" pitchFamily="2" charset="-122"/>
                <a:cs typeface="+mn-cs"/>
              </a:endParaRPr>
            </a:p>
          </p:txBody>
        </p:sp>
        <p:sp>
          <p:nvSpPr>
            <p:cNvPr id="12" name="文本框 11">
              <a:extLst>
                <a:ext uri="{FF2B5EF4-FFF2-40B4-BE49-F238E27FC236}">
                  <a16:creationId xmlns:a16="http://schemas.microsoft.com/office/drawing/2014/main" id="{E0086DAA-FA01-B648-E485-B48AFC66FE8D}"/>
                </a:ext>
              </a:extLst>
            </p:cNvPr>
            <p:cNvSpPr txBox="1"/>
            <p:nvPr/>
          </p:nvSpPr>
          <p:spPr>
            <a:xfrm>
              <a:off x="2457072" y="2678074"/>
              <a:ext cx="3370538" cy="11403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1500" b="1" i="0" u="none" strike="noStrike" kern="1200" cap="none" spc="0" normalizeH="0" baseline="0" noProof="0" dirty="0" err="1">
                  <a:ln>
                    <a:solidFill>
                      <a:prstClr val="black"/>
                    </a:solidFill>
                  </a:ln>
                  <a:solidFill>
                    <a:srgbClr val="4472C4"/>
                  </a:solidFill>
                  <a:effectLst/>
                  <a:uLnTx/>
                  <a:uFillTx/>
                  <a:latin typeface="Cambria" panose="02040503050406030204" pitchFamily="18" charset="0"/>
                  <a:ea typeface="Cambria" panose="02040503050406030204" pitchFamily="18" charset="0"/>
                  <a:cs typeface="胡晓波男神体" panose="02010600030101010101" pitchFamily="2" charset="-122"/>
                </a:rPr>
                <a:t>Luyện</a:t>
              </a:r>
              <a:r>
                <a:rPr kumimoji="0" lang="en-US" altLang="zh-CN" sz="11500" b="1" i="0" u="none" strike="noStrike" kern="1200" cap="none" spc="0" normalizeH="0" baseline="0" noProof="0" dirty="0">
                  <a:ln>
                    <a:solidFill>
                      <a:prstClr val="black"/>
                    </a:solidFill>
                  </a:ln>
                  <a:solidFill>
                    <a:srgbClr val="4472C4"/>
                  </a:solidFill>
                  <a:effectLst/>
                  <a:uLnTx/>
                  <a:uFillTx/>
                  <a:latin typeface="Cambria" panose="02040503050406030204" pitchFamily="18" charset="0"/>
                  <a:ea typeface="Cambria" panose="02040503050406030204" pitchFamily="18" charset="0"/>
                  <a:cs typeface="胡晓波男神体" panose="02010600030101010101" pitchFamily="2" charset="-122"/>
                </a:rPr>
                <a:t> </a:t>
              </a:r>
              <a:r>
                <a:rPr kumimoji="0" lang="en-US" altLang="zh-CN" sz="11500" b="1" i="0" u="none" strike="noStrike" kern="1200" cap="none" spc="0" normalizeH="0" baseline="0" noProof="0" dirty="0" err="1">
                  <a:ln>
                    <a:solidFill>
                      <a:prstClr val="black"/>
                    </a:solidFill>
                  </a:ln>
                  <a:solidFill>
                    <a:srgbClr val="4472C4"/>
                  </a:solidFill>
                  <a:effectLst/>
                  <a:uLnTx/>
                  <a:uFillTx/>
                  <a:latin typeface="Cambria" panose="02040503050406030204" pitchFamily="18" charset="0"/>
                  <a:ea typeface="Cambria" panose="02040503050406030204" pitchFamily="18" charset="0"/>
                  <a:cs typeface="胡晓波男神体" panose="02010600030101010101" pitchFamily="2" charset="-122"/>
                </a:rPr>
                <a:t>đọc</a:t>
              </a:r>
              <a:r>
                <a:rPr kumimoji="0" lang="en-US" altLang="zh-CN" sz="11500" b="1" i="0" u="none" strike="noStrike" kern="1200" cap="none" spc="0" normalizeH="0" baseline="0" noProof="0" dirty="0">
                  <a:ln>
                    <a:solidFill>
                      <a:prstClr val="black"/>
                    </a:solidFill>
                  </a:ln>
                  <a:solidFill>
                    <a:srgbClr val="4472C4"/>
                  </a:solidFill>
                  <a:effectLst/>
                  <a:uLnTx/>
                  <a:uFillTx/>
                  <a:latin typeface="Cambria" panose="02040503050406030204" pitchFamily="18" charset="0"/>
                  <a:ea typeface="Cambria" panose="02040503050406030204" pitchFamily="18" charset="0"/>
                  <a:cs typeface="胡晓波男神体" panose="02010600030101010101" pitchFamily="2" charset="-122"/>
                </a:rPr>
                <a:t> </a:t>
              </a:r>
              <a:r>
                <a:rPr kumimoji="0" lang="en-US" altLang="zh-CN" sz="11500" b="1" i="0" u="none" strike="noStrike" kern="1200" cap="none" spc="0" normalizeH="0" baseline="0" noProof="0" dirty="0" err="1">
                  <a:ln>
                    <a:solidFill>
                      <a:prstClr val="black"/>
                    </a:solidFill>
                  </a:ln>
                  <a:solidFill>
                    <a:srgbClr val="4472C4"/>
                  </a:solidFill>
                  <a:effectLst/>
                  <a:uLnTx/>
                  <a:uFillTx/>
                  <a:latin typeface="Cambria" panose="02040503050406030204" pitchFamily="18" charset="0"/>
                  <a:ea typeface="Cambria" panose="02040503050406030204" pitchFamily="18" charset="0"/>
                  <a:cs typeface="胡晓波男神体" panose="02010600030101010101" pitchFamily="2" charset="-122"/>
                </a:rPr>
                <a:t>lại</a:t>
              </a:r>
              <a:endParaRPr kumimoji="0" lang="zh-CN" altLang="en-US" sz="11500" b="1" i="0" u="none" strike="noStrike" kern="1200" cap="none" spc="0" normalizeH="0" baseline="0" noProof="0" dirty="0">
                <a:ln>
                  <a:solidFill>
                    <a:prstClr val="black"/>
                  </a:solidFill>
                </a:ln>
                <a:solidFill>
                  <a:srgbClr val="4472C4"/>
                </a:solidFill>
                <a:effectLst/>
                <a:uLnTx/>
                <a:uFillTx/>
                <a:latin typeface="Cambria" panose="02040503050406030204" pitchFamily="18" charset="0"/>
                <a:ea typeface="胡晓波男神体" panose="02010600030101010101" pitchFamily="2" charset="-122"/>
                <a:cs typeface="胡晓波男神体" panose="02010600030101010101" pitchFamily="2" charset="-122"/>
              </a:endParaRPr>
            </a:p>
          </p:txBody>
        </p:sp>
      </p:grpSp>
      <p:pic>
        <p:nvPicPr>
          <p:cNvPr id="40" name="图片 39">
            <a:extLst>
              <a:ext uri="{FF2B5EF4-FFF2-40B4-BE49-F238E27FC236}">
                <a16:creationId xmlns:a16="http://schemas.microsoft.com/office/drawing/2014/main" id="{F2AEEF1F-EBAE-D983-66AD-706B7E3E906E}"/>
              </a:ext>
            </a:extLst>
          </p:cNvPr>
          <p:cNvPicPr>
            <a:picLocks noChangeAspect="1"/>
          </p:cNvPicPr>
          <p:nvPr/>
        </p:nvPicPr>
        <p:blipFill rotWithShape="1">
          <a:blip r:embed="rId2">
            <a:extLst>
              <a:ext uri="{28A0092B-C50C-407E-A947-70E740481C1C}">
                <a14:useLocalDpi xmlns:a14="http://schemas.microsoft.com/office/drawing/2010/main" val="0"/>
              </a:ext>
            </a:extLst>
          </a:blip>
          <a:srcRect l="52260" t="31979" r="39931" b="53248"/>
          <a:stretch/>
        </p:blipFill>
        <p:spPr>
          <a:xfrm>
            <a:off x="10094040" y="1566991"/>
            <a:ext cx="1044105" cy="874505"/>
          </a:xfrm>
          <a:custGeom>
            <a:avLst/>
            <a:gdLst>
              <a:gd name="connsiteX0" fmla="*/ 0 w 1955800"/>
              <a:gd name="connsiteY0" fmla="*/ 0 h 1638108"/>
              <a:gd name="connsiteX1" fmla="*/ 1955800 w 1955800"/>
              <a:gd name="connsiteY1" fmla="*/ 0 h 1638108"/>
              <a:gd name="connsiteX2" fmla="*/ 1955800 w 1955800"/>
              <a:gd name="connsiteY2" fmla="*/ 1397871 h 1638108"/>
              <a:gd name="connsiteX3" fmla="*/ 1601820 w 1955800"/>
              <a:gd name="connsiteY3" fmla="*/ 1397871 h 1638108"/>
              <a:gd name="connsiteX4" fmla="*/ 1601820 w 1955800"/>
              <a:gd name="connsiteY4" fmla="*/ 1638108 h 1638108"/>
              <a:gd name="connsiteX5" fmla="*/ 0 w 1955800"/>
              <a:gd name="connsiteY5" fmla="*/ 1638108 h 1638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5800" h="1638108">
                <a:moveTo>
                  <a:pt x="0" y="0"/>
                </a:moveTo>
                <a:lnTo>
                  <a:pt x="1955800" y="0"/>
                </a:lnTo>
                <a:lnTo>
                  <a:pt x="1955800" y="1397871"/>
                </a:lnTo>
                <a:lnTo>
                  <a:pt x="1601820" y="1397871"/>
                </a:lnTo>
                <a:lnTo>
                  <a:pt x="1601820" y="1638108"/>
                </a:lnTo>
                <a:lnTo>
                  <a:pt x="0" y="1638108"/>
                </a:lnTo>
                <a:close/>
              </a:path>
            </a:pathLst>
          </a:custGeom>
        </p:spPr>
      </p:pic>
    </p:spTree>
    <p:extLst>
      <p:ext uri="{BB962C8B-B14F-4D97-AF65-F5344CB8AC3E}">
        <p14:creationId xmlns:p14="http://schemas.microsoft.com/office/powerpoint/2010/main" val="18803742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435713CC-2F73-EA28-C5A6-3D6C89AB0D23}"/>
              </a:ext>
            </a:extLst>
          </p:cNvPr>
          <p:cNvSpPr txBox="1"/>
          <p:nvPr/>
        </p:nvSpPr>
        <p:spPr>
          <a:xfrm>
            <a:off x="1436411" y="122517"/>
            <a:ext cx="9782165" cy="1052215"/>
          </a:xfrm>
          <a:prstGeom prst="roundRect">
            <a:avLst>
              <a:gd name="adj" fmla="val 46680"/>
            </a:avLst>
          </a:prstGeom>
          <a:solidFill>
            <a:schemeClr val="accent4">
              <a:lumMod val="20000"/>
              <a:lumOff val="80000"/>
            </a:schemeClr>
          </a:solidFill>
          <a:ln w="12700">
            <a:solidFill>
              <a:schemeClr val="tx1"/>
            </a:solidFill>
            <a:prstDash val="dash"/>
          </a:ln>
        </p:spPr>
        <p:txBody>
          <a:bodyPr wrap="square"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4400" b="1" i="1" u="none" strike="noStrike" kern="1200" cap="none" spc="0" normalizeH="0" baseline="0" noProof="0">
                <a:ln>
                  <a:noFill/>
                </a:ln>
                <a:solidFill>
                  <a:srgbClr val="C00000"/>
                </a:solidFill>
                <a:effectLst/>
                <a:uLnTx/>
                <a:uFillTx/>
                <a:latin typeface="Cambria" panose="02040503050406030204" pitchFamily="18" charset="0"/>
                <a:ea typeface="Cambria" panose="02040503050406030204" pitchFamily="18" charset="0"/>
                <a:cs typeface="+mn-cs"/>
              </a:rPr>
              <a:t>Giọng đọc của bài này như thế nào?</a:t>
            </a:r>
            <a:endParaRPr kumimoji="0" lang="vi-VN" sz="4400" b="1" i="1"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cs typeface="+mn-cs"/>
            </a:endParaRPr>
          </a:p>
        </p:txBody>
      </p:sp>
      <p:pic>
        <p:nvPicPr>
          <p:cNvPr id="4" name="Picture 3">
            <a:extLst>
              <a:ext uri="{FF2B5EF4-FFF2-40B4-BE49-F238E27FC236}">
                <a16:creationId xmlns:a16="http://schemas.microsoft.com/office/drawing/2014/main" id="{BB0EB292-7828-FFC1-DC78-C7FA7B8C78C0}"/>
              </a:ext>
            </a:extLst>
          </p:cNvPr>
          <p:cNvPicPr>
            <a:picLocks noChangeAspect="1"/>
          </p:cNvPicPr>
          <p:nvPr/>
        </p:nvPicPr>
        <p:blipFill>
          <a:blip r:embed="rId2"/>
          <a:srcRect l="3907"/>
          <a:stretch>
            <a:fillRect/>
          </a:stretch>
        </p:blipFill>
        <p:spPr>
          <a:xfrm>
            <a:off x="1527858" y="1545158"/>
            <a:ext cx="9502816" cy="5085515"/>
          </a:xfrm>
          <a:prstGeom prst="rect">
            <a:avLst/>
          </a:prstGeom>
        </p:spPr>
      </p:pic>
    </p:spTree>
    <p:extLst>
      <p:ext uri="{BB962C8B-B14F-4D97-AF65-F5344CB8AC3E}">
        <p14:creationId xmlns:p14="http://schemas.microsoft.com/office/powerpoint/2010/main" val="373366409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01897A-1F86-4012-AFA0-2251C7699A17}"/>
              </a:ext>
            </a:extLst>
          </p:cNvPr>
          <p:cNvSpPr/>
          <p:nvPr/>
        </p:nvSpPr>
        <p:spPr>
          <a:xfrm>
            <a:off x="-1305959" y="717277"/>
            <a:ext cx="15135923" cy="5057599"/>
          </a:xfrm>
          <a:prstGeom prst="rect">
            <a:avLst/>
          </a:prstGeom>
          <a:solidFill>
            <a:srgbClr val="FBFBFB">
              <a:alpha val="8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en-US" sz="5333" b="0" i="0" u="none" strike="noStrike" kern="0" cap="none" spc="0" normalizeH="0" baseline="0" noProof="0">
              <a:ln>
                <a:noFill/>
              </a:ln>
              <a:solidFill>
                <a:prstClr val="white"/>
              </a:solidFill>
              <a:effectLst/>
              <a:uLnTx/>
              <a:uFillTx/>
              <a:latin typeface="Cambria" panose="02040503050406030204" pitchFamily="18" charset="0"/>
              <a:ea typeface="Cambria" panose="02040503050406030204" pitchFamily="18" charset="0"/>
              <a:cs typeface="+mn-cs"/>
              <a:sym typeface="Arial"/>
            </a:endParaRPr>
          </a:p>
        </p:txBody>
      </p:sp>
      <p:grpSp>
        <p:nvGrpSpPr>
          <p:cNvPr id="4" name="Group 3">
            <a:extLst>
              <a:ext uri="{FF2B5EF4-FFF2-40B4-BE49-F238E27FC236}">
                <a16:creationId xmlns:a16="http://schemas.microsoft.com/office/drawing/2014/main" id="{A15745D5-FA55-4EC8-A80D-78FECC1A411D}"/>
              </a:ext>
            </a:extLst>
          </p:cNvPr>
          <p:cNvGrpSpPr/>
          <p:nvPr/>
        </p:nvGrpSpPr>
        <p:grpSpPr>
          <a:xfrm rot="207621">
            <a:off x="4398748" y="5094324"/>
            <a:ext cx="7399889" cy="1838192"/>
            <a:chOff x="1959630" y="2352678"/>
            <a:chExt cx="6167269" cy="1517767"/>
          </a:xfrm>
        </p:grpSpPr>
        <p:sp>
          <p:nvSpPr>
            <p:cNvPr id="5" name="Freeform: Shape 4">
              <a:extLst>
                <a:ext uri="{FF2B5EF4-FFF2-40B4-BE49-F238E27FC236}">
                  <a16:creationId xmlns:a16="http://schemas.microsoft.com/office/drawing/2014/main" id="{C201E7F9-2223-4427-96AF-BEE9C2ED24AD}"/>
                </a:ext>
              </a:extLst>
            </p:cNvPr>
            <p:cNvSpPr/>
            <p:nvPr/>
          </p:nvSpPr>
          <p:spPr>
            <a:xfrm>
              <a:off x="2289325" y="2352678"/>
              <a:ext cx="5110581" cy="1517767"/>
            </a:xfrm>
            <a:custGeom>
              <a:avLst/>
              <a:gdLst>
                <a:gd name="connsiteX0" fmla="*/ 1954709 w 3973596"/>
                <a:gd name="connsiteY0" fmla="*/ 0 h 1801466"/>
                <a:gd name="connsiteX1" fmla="*/ 2537121 w 3973596"/>
                <a:gd name="connsiteY1" fmla="*/ 309666 h 1801466"/>
                <a:gd name="connsiteX2" fmla="*/ 2596640 w 3973596"/>
                <a:gd name="connsiteY2" fmla="*/ 419321 h 1801466"/>
                <a:gd name="connsiteX3" fmla="*/ 2602905 w 3973596"/>
                <a:gd name="connsiteY3" fmla="*/ 411727 h 1801466"/>
                <a:gd name="connsiteX4" fmla="*/ 2879048 w 3973596"/>
                <a:gd name="connsiteY4" fmla="*/ 297345 h 1801466"/>
                <a:gd name="connsiteX5" fmla="*/ 3261639 w 3973596"/>
                <a:gd name="connsiteY5" fmla="*/ 609166 h 1801466"/>
                <a:gd name="connsiteX6" fmla="*/ 3268062 w 3973596"/>
                <a:gd name="connsiteY6" fmla="*/ 672885 h 1801466"/>
                <a:gd name="connsiteX7" fmla="*/ 3316027 w 3973596"/>
                <a:gd name="connsiteY7" fmla="*/ 662260 h 1801466"/>
                <a:gd name="connsiteX8" fmla="*/ 3426322 w 3973596"/>
                <a:gd name="connsiteY8" fmla="*/ 654326 h 1801466"/>
                <a:gd name="connsiteX9" fmla="*/ 3973596 w 3973596"/>
                <a:gd name="connsiteY9" fmla="*/ 1044851 h 1801466"/>
                <a:gd name="connsiteX10" fmla="*/ 3426322 w 3973596"/>
                <a:gd name="connsiteY10" fmla="*/ 1435376 h 1801466"/>
                <a:gd name="connsiteX11" fmla="*/ 3120336 w 3973596"/>
                <a:gd name="connsiteY11" fmla="*/ 1368681 h 1801466"/>
                <a:gd name="connsiteX12" fmla="*/ 3065917 w 3973596"/>
                <a:gd name="connsiteY12" fmla="*/ 1336641 h 1801466"/>
                <a:gd name="connsiteX13" fmla="*/ 3060829 w 3973596"/>
                <a:gd name="connsiteY13" fmla="*/ 1370354 h 1801466"/>
                <a:gd name="connsiteX14" fmla="*/ 2351125 w 3973596"/>
                <a:gd name="connsiteY14" fmla="*/ 1756740 h 1801466"/>
                <a:gd name="connsiteX15" fmla="*/ 1731580 w 3973596"/>
                <a:gd name="connsiteY15" fmla="*/ 1523755 h 1801466"/>
                <a:gd name="connsiteX16" fmla="*/ 1724686 w 3973596"/>
                <a:gd name="connsiteY16" fmla="*/ 1514481 h 1801466"/>
                <a:gd name="connsiteX17" fmla="*/ 1712498 w 3973596"/>
                <a:gd name="connsiteY17" fmla="*/ 1549293 h 1801466"/>
                <a:gd name="connsiteX18" fmla="*/ 1283400 w 3973596"/>
                <a:gd name="connsiteY18" fmla="*/ 1801466 h 1801466"/>
                <a:gd name="connsiteX19" fmla="*/ 827167 w 3973596"/>
                <a:gd name="connsiteY19" fmla="*/ 1471790 h 1801466"/>
                <a:gd name="connsiteX20" fmla="*/ 823474 w 3973596"/>
                <a:gd name="connsiteY20" fmla="*/ 1439308 h 1801466"/>
                <a:gd name="connsiteX21" fmla="*/ 794990 w 3973596"/>
                <a:gd name="connsiteY21" fmla="*/ 1465281 h 1801466"/>
                <a:gd name="connsiteX22" fmla="*/ 465694 w 3973596"/>
                <a:gd name="connsiteY22" fmla="*/ 1567897 h 1801466"/>
                <a:gd name="connsiteX23" fmla="*/ 0 w 3973596"/>
                <a:gd name="connsiteY23" fmla="*/ 1217542 h 1801466"/>
                <a:gd name="connsiteX24" fmla="*/ 465694 w 3973596"/>
                <a:gd name="connsiteY24" fmla="*/ 867187 h 1801466"/>
                <a:gd name="connsiteX25" fmla="*/ 646963 w 3973596"/>
                <a:gd name="connsiteY25" fmla="*/ 894720 h 1801466"/>
                <a:gd name="connsiteX26" fmla="*/ 692529 w 3973596"/>
                <a:gd name="connsiteY26" fmla="*/ 913327 h 1801466"/>
                <a:gd name="connsiteX27" fmla="*/ 679602 w 3973596"/>
                <a:gd name="connsiteY27" fmla="*/ 851452 h 1801466"/>
                <a:gd name="connsiteX28" fmla="*/ 1042166 w 3973596"/>
                <a:gd name="connsiteY28" fmla="*/ 501097 h 1801466"/>
                <a:gd name="connsiteX29" fmla="*/ 1244879 w 3973596"/>
                <a:gd name="connsiteY29" fmla="*/ 560932 h 1801466"/>
                <a:gd name="connsiteX30" fmla="*/ 1264986 w 3973596"/>
                <a:gd name="connsiteY30" fmla="*/ 576963 h 1801466"/>
                <a:gd name="connsiteX31" fmla="*/ 1266614 w 3973596"/>
                <a:gd name="connsiteY31" fmla="*/ 560814 h 1801466"/>
                <a:gd name="connsiteX32" fmla="*/ 1954709 w 3973596"/>
                <a:gd name="connsiteY32" fmla="*/ 0 h 1801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973596" h="1801466">
                  <a:moveTo>
                    <a:pt x="1954709" y="0"/>
                  </a:moveTo>
                  <a:cubicBezTo>
                    <a:pt x="2197150" y="0"/>
                    <a:pt x="2410901" y="122836"/>
                    <a:pt x="2537121" y="309666"/>
                  </a:cubicBezTo>
                  <a:lnTo>
                    <a:pt x="2596640" y="419321"/>
                  </a:lnTo>
                  <a:lnTo>
                    <a:pt x="2602905" y="411727"/>
                  </a:lnTo>
                  <a:cubicBezTo>
                    <a:pt x="2673576" y="341056"/>
                    <a:pt x="2771208" y="297345"/>
                    <a:pt x="2879048" y="297345"/>
                  </a:cubicBezTo>
                  <a:cubicBezTo>
                    <a:pt x="3067769" y="297345"/>
                    <a:pt x="3225224" y="431210"/>
                    <a:pt x="3261639" y="609166"/>
                  </a:cubicBezTo>
                  <a:lnTo>
                    <a:pt x="3268062" y="672885"/>
                  </a:lnTo>
                  <a:lnTo>
                    <a:pt x="3316027" y="662260"/>
                  </a:lnTo>
                  <a:cubicBezTo>
                    <a:pt x="3351654" y="657058"/>
                    <a:pt x="3388541" y="654326"/>
                    <a:pt x="3426322" y="654326"/>
                  </a:cubicBezTo>
                  <a:cubicBezTo>
                    <a:pt x="3728573" y="654326"/>
                    <a:pt x="3973596" y="829170"/>
                    <a:pt x="3973596" y="1044851"/>
                  </a:cubicBezTo>
                  <a:cubicBezTo>
                    <a:pt x="3973596" y="1260532"/>
                    <a:pt x="3728573" y="1435376"/>
                    <a:pt x="3426322" y="1435376"/>
                  </a:cubicBezTo>
                  <a:cubicBezTo>
                    <a:pt x="3312978" y="1435376"/>
                    <a:pt x="3207682" y="1410789"/>
                    <a:pt x="3120336" y="1368681"/>
                  </a:cubicBezTo>
                  <a:lnTo>
                    <a:pt x="3065917" y="1336641"/>
                  </a:lnTo>
                  <a:lnTo>
                    <a:pt x="3060829" y="1370354"/>
                  </a:lnTo>
                  <a:cubicBezTo>
                    <a:pt x="2993280" y="1590864"/>
                    <a:pt x="2701201" y="1756740"/>
                    <a:pt x="2351125" y="1756740"/>
                  </a:cubicBezTo>
                  <a:cubicBezTo>
                    <a:pt x="2088568" y="1756740"/>
                    <a:pt x="1858635" y="1663435"/>
                    <a:pt x="1731580" y="1523755"/>
                  </a:cubicBezTo>
                  <a:lnTo>
                    <a:pt x="1724686" y="1514481"/>
                  </a:lnTo>
                  <a:lnTo>
                    <a:pt x="1712498" y="1549293"/>
                  </a:lnTo>
                  <a:cubicBezTo>
                    <a:pt x="1641801" y="1697485"/>
                    <a:pt x="1476297" y="1801466"/>
                    <a:pt x="1283400" y="1801466"/>
                  </a:cubicBezTo>
                  <a:cubicBezTo>
                    <a:pt x="1058354" y="1801466"/>
                    <a:pt x="870591" y="1659936"/>
                    <a:pt x="827167" y="1471790"/>
                  </a:cubicBezTo>
                  <a:lnTo>
                    <a:pt x="823474" y="1439308"/>
                  </a:lnTo>
                  <a:lnTo>
                    <a:pt x="794990" y="1465281"/>
                  </a:lnTo>
                  <a:cubicBezTo>
                    <a:pt x="710716" y="1528682"/>
                    <a:pt x="594292" y="1567897"/>
                    <a:pt x="465694" y="1567897"/>
                  </a:cubicBezTo>
                  <a:cubicBezTo>
                    <a:pt x="208498" y="1567897"/>
                    <a:pt x="0" y="1411038"/>
                    <a:pt x="0" y="1217542"/>
                  </a:cubicBezTo>
                  <a:cubicBezTo>
                    <a:pt x="0" y="1024046"/>
                    <a:pt x="208498" y="867187"/>
                    <a:pt x="465694" y="867187"/>
                  </a:cubicBezTo>
                  <a:cubicBezTo>
                    <a:pt x="529993" y="867187"/>
                    <a:pt x="591248" y="876991"/>
                    <a:pt x="646963" y="894720"/>
                  </a:cubicBezTo>
                  <a:lnTo>
                    <a:pt x="692529" y="913327"/>
                  </a:lnTo>
                  <a:lnTo>
                    <a:pt x="679602" y="851452"/>
                  </a:lnTo>
                  <a:cubicBezTo>
                    <a:pt x="679602" y="657956"/>
                    <a:pt x="841927" y="501097"/>
                    <a:pt x="1042166" y="501097"/>
                  </a:cubicBezTo>
                  <a:cubicBezTo>
                    <a:pt x="1117256" y="501097"/>
                    <a:pt x="1187014" y="523155"/>
                    <a:pt x="1244879" y="560932"/>
                  </a:cubicBezTo>
                  <a:lnTo>
                    <a:pt x="1264986" y="576963"/>
                  </a:lnTo>
                  <a:lnTo>
                    <a:pt x="1266614" y="560814"/>
                  </a:lnTo>
                  <a:cubicBezTo>
                    <a:pt x="1332107" y="240759"/>
                    <a:pt x="1615292" y="0"/>
                    <a:pt x="1954709" y="0"/>
                  </a:cubicBezTo>
                  <a:close/>
                </a:path>
              </a:pathLst>
            </a:custGeom>
            <a:solidFill>
              <a:srgbClr val="FBFBFB"/>
            </a:solidFill>
            <a:ln>
              <a:solidFill>
                <a:srgbClr val="3DCDA8"/>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lang="id-ID" sz="5867" b="1" i="0" u="none" strike="noStrike" kern="0" cap="none" spc="0" normalizeH="0" baseline="0" noProof="0">
                <a:ln>
                  <a:noFill/>
                </a:ln>
                <a:solidFill>
                  <a:srgbClr val="4472C4"/>
                </a:solidFill>
                <a:effectLst/>
                <a:uLnTx/>
                <a:uFillTx/>
                <a:latin typeface="Cambria" panose="02040503050406030204" pitchFamily="18" charset="0"/>
                <a:ea typeface="Cambria" panose="02040503050406030204" pitchFamily="18" charset="0"/>
                <a:cs typeface="Arial" panose="020B0604020202020204" pitchFamily="34" charset="0"/>
                <a:sym typeface="Arial"/>
              </a:endParaRPr>
            </a:p>
          </p:txBody>
        </p:sp>
        <p:sp>
          <p:nvSpPr>
            <p:cNvPr id="6" name="TextBox 5">
              <a:extLst>
                <a:ext uri="{FF2B5EF4-FFF2-40B4-BE49-F238E27FC236}">
                  <a16:creationId xmlns:a16="http://schemas.microsoft.com/office/drawing/2014/main" id="{D0D50742-8E91-49A9-B3B0-5C849E5E13BA}"/>
                </a:ext>
              </a:extLst>
            </p:cNvPr>
            <p:cNvSpPr txBox="1"/>
            <p:nvPr/>
          </p:nvSpPr>
          <p:spPr>
            <a:xfrm rot="21373733">
              <a:off x="1959630" y="2833781"/>
              <a:ext cx="6167269" cy="941096"/>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4667" b="1" i="0" u="none" strike="noStrike" kern="0" cap="none" spc="0" normalizeH="0" baseline="0" noProof="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sym typeface="Arial"/>
                </a:rPr>
                <a:t>Chấm điểm nào!</a:t>
              </a:r>
              <a:endParaRPr kumimoji="0" lang="vi-VN" sz="4667" b="1" i="0" u="none" strike="noStrike" kern="0" cap="none" spc="0" normalizeH="0" baseline="0" noProof="0">
                <a:ln>
                  <a:noFill/>
                </a:ln>
                <a:solidFill>
                  <a:srgbClr val="002060"/>
                </a:solidFill>
                <a:effectLst/>
                <a:uLnTx/>
                <a:uFillTx/>
                <a:latin typeface="Cambria" panose="02040503050406030204" pitchFamily="18" charset="0"/>
                <a:ea typeface="Cambria" panose="02040503050406030204" pitchFamily="18" charset="0"/>
                <a:cs typeface="Arial" panose="020B0604020202020204" pitchFamily="34" charset="0"/>
                <a:sym typeface="Arial"/>
              </a:endParaRPr>
            </a:p>
          </p:txBody>
        </p:sp>
      </p:grpSp>
      <p:grpSp>
        <p:nvGrpSpPr>
          <p:cNvPr id="7" name="Group 6">
            <a:extLst>
              <a:ext uri="{FF2B5EF4-FFF2-40B4-BE49-F238E27FC236}">
                <a16:creationId xmlns:a16="http://schemas.microsoft.com/office/drawing/2014/main" id="{AE2DCA8B-5485-4997-BC26-4A02D58825F6}"/>
              </a:ext>
            </a:extLst>
          </p:cNvPr>
          <p:cNvGrpSpPr/>
          <p:nvPr/>
        </p:nvGrpSpPr>
        <p:grpSpPr>
          <a:xfrm>
            <a:off x="-643696" y="2017129"/>
            <a:ext cx="4351855" cy="2424167"/>
            <a:chOff x="-371806" y="1517769"/>
            <a:chExt cx="3479180" cy="1864745"/>
          </a:xfrm>
        </p:grpSpPr>
        <p:pic>
          <p:nvPicPr>
            <p:cNvPr id="8" name="图片 25">
              <a:extLst>
                <a:ext uri="{FF2B5EF4-FFF2-40B4-BE49-F238E27FC236}">
                  <a16:creationId xmlns:a16="http://schemas.microsoft.com/office/drawing/2014/main" id="{2235EB6A-D2BE-4376-AA96-BF698A819F6D}"/>
                </a:ext>
              </a:extLst>
            </p:cNvPr>
            <p:cNvPicPr>
              <a:picLocks noChangeAspect="1"/>
            </p:cNvPicPr>
            <p:nvPr/>
          </p:nvPicPr>
          <p:blipFill>
            <a:blip r:embed="rId8"/>
            <a:stretch>
              <a:fillRect/>
            </a:stretch>
          </p:blipFill>
          <p:spPr>
            <a:xfrm>
              <a:off x="196251" y="1517769"/>
              <a:ext cx="2443093" cy="1722610"/>
            </a:xfrm>
            <a:prstGeom prst="rect">
              <a:avLst/>
            </a:prstGeom>
          </p:spPr>
        </p:pic>
        <p:sp>
          <p:nvSpPr>
            <p:cNvPr id="9" name="TextBox 8">
              <a:extLst>
                <a:ext uri="{FF2B5EF4-FFF2-40B4-BE49-F238E27FC236}">
                  <a16:creationId xmlns:a16="http://schemas.microsoft.com/office/drawing/2014/main" id="{C9BD7C70-4139-40D5-8AE9-3A9CE558BA08}"/>
                </a:ext>
              </a:extLst>
            </p:cNvPr>
            <p:cNvSpPr txBox="1"/>
            <p:nvPr/>
          </p:nvSpPr>
          <p:spPr>
            <a:xfrm rot="21373733">
              <a:off x="-371806" y="2306012"/>
              <a:ext cx="3479180" cy="1076502"/>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5867" b="1" i="0" u="none" strike="noStrike" kern="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sym typeface="Arial"/>
                </a:rPr>
                <a:t>Tổ</a:t>
              </a:r>
              <a:r>
                <a:rPr kumimoji="0" lang="en-US" sz="5867" b="1" i="0" u="none" strike="noStrike" kern="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sym typeface="Arial"/>
                </a:rPr>
                <a:t> 1</a:t>
              </a:r>
              <a:endParaRPr kumimoji="0" lang="vi-VN" sz="5867" b="1" i="0" u="none" strike="noStrike" kern="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sym typeface="Arial"/>
              </a:endParaRPr>
            </a:p>
          </p:txBody>
        </p:sp>
      </p:grpSp>
      <p:grpSp>
        <p:nvGrpSpPr>
          <p:cNvPr id="10" name="Group 9">
            <a:extLst>
              <a:ext uri="{FF2B5EF4-FFF2-40B4-BE49-F238E27FC236}">
                <a16:creationId xmlns:a16="http://schemas.microsoft.com/office/drawing/2014/main" id="{66A1A9DA-2F07-4B40-9469-63C2F977F339}"/>
              </a:ext>
            </a:extLst>
          </p:cNvPr>
          <p:cNvGrpSpPr/>
          <p:nvPr/>
        </p:nvGrpSpPr>
        <p:grpSpPr>
          <a:xfrm rot="321486">
            <a:off x="2621658" y="1378021"/>
            <a:ext cx="3993971" cy="2304330"/>
            <a:chOff x="2509656" y="2424897"/>
            <a:chExt cx="3479180" cy="2012296"/>
          </a:xfrm>
        </p:grpSpPr>
        <p:pic>
          <p:nvPicPr>
            <p:cNvPr id="11" name="图片 23">
              <a:extLst>
                <a:ext uri="{FF2B5EF4-FFF2-40B4-BE49-F238E27FC236}">
                  <a16:creationId xmlns:a16="http://schemas.microsoft.com/office/drawing/2014/main" id="{03E098DC-D37C-45FD-8F6A-B164CF57CFC0}"/>
                </a:ext>
              </a:extLst>
            </p:cNvPr>
            <p:cNvPicPr>
              <a:picLocks noChangeAspect="1"/>
            </p:cNvPicPr>
            <p:nvPr/>
          </p:nvPicPr>
          <p:blipFill>
            <a:blip r:embed="rId9"/>
            <a:stretch>
              <a:fillRect/>
            </a:stretch>
          </p:blipFill>
          <p:spPr>
            <a:xfrm>
              <a:off x="2875042" y="2424897"/>
              <a:ext cx="2895682" cy="1998856"/>
            </a:xfrm>
            <a:prstGeom prst="rect">
              <a:avLst/>
            </a:prstGeom>
          </p:spPr>
        </p:pic>
        <p:sp>
          <p:nvSpPr>
            <p:cNvPr id="12" name="TextBox 11">
              <a:extLst>
                <a:ext uri="{FF2B5EF4-FFF2-40B4-BE49-F238E27FC236}">
                  <a16:creationId xmlns:a16="http://schemas.microsoft.com/office/drawing/2014/main" id="{FB595BD3-55A6-4A33-B90A-925CC8022248}"/>
                </a:ext>
              </a:extLst>
            </p:cNvPr>
            <p:cNvSpPr txBox="1"/>
            <p:nvPr/>
          </p:nvSpPr>
          <p:spPr>
            <a:xfrm rot="468063">
              <a:off x="2509656" y="3215097"/>
              <a:ext cx="3479180" cy="1222096"/>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5867" b="1" i="0" u="none" strike="noStrike" kern="0" cap="none" spc="0" normalizeH="0" baseline="0" noProof="0">
                  <a:ln>
                    <a:noFill/>
                  </a:ln>
                  <a:solidFill>
                    <a:srgbClr val="FFFF00"/>
                  </a:solidFill>
                  <a:effectLst/>
                  <a:uLnTx/>
                  <a:uFillTx/>
                  <a:latin typeface="Cambria" panose="02040503050406030204" pitchFamily="18" charset="0"/>
                  <a:ea typeface="Cambria" panose="02040503050406030204" pitchFamily="18" charset="0"/>
                  <a:cs typeface="+mn-cs"/>
                  <a:sym typeface="Arial"/>
                </a:rPr>
                <a:t>Tổ 2</a:t>
              </a:r>
              <a:endParaRPr kumimoji="0" lang="vi-VN" sz="5867" b="1" i="0" u="none" strike="noStrike" kern="0" cap="none" spc="0" normalizeH="0" baseline="0" noProof="0">
                <a:ln>
                  <a:noFill/>
                </a:ln>
                <a:solidFill>
                  <a:srgbClr val="FFFF00"/>
                </a:solidFill>
                <a:effectLst/>
                <a:uLnTx/>
                <a:uFillTx/>
                <a:latin typeface="Cambria" panose="02040503050406030204" pitchFamily="18" charset="0"/>
                <a:ea typeface="Cambria" panose="02040503050406030204" pitchFamily="18" charset="0"/>
                <a:cs typeface="+mn-cs"/>
                <a:sym typeface="Arial"/>
              </a:endParaRPr>
            </a:p>
          </p:txBody>
        </p:sp>
      </p:grpSp>
      <p:grpSp>
        <p:nvGrpSpPr>
          <p:cNvPr id="13" name="Group 12">
            <a:extLst>
              <a:ext uri="{FF2B5EF4-FFF2-40B4-BE49-F238E27FC236}">
                <a16:creationId xmlns:a16="http://schemas.microsoft.com/office/drawing/2014/main" id="{E32F1661-6C76-4501-91B8-41FC16A45462}"/>
              </a:ext>
            </a:extLst>
          </p:cNvPr>
          <p:cNvGrpSpPr/>
          <p:nvPr/>
        </p:nvGrpSpPr>
        <p:grpSpPr>
          <a:xfrm>
            <a:off x="5599350" y="1531584"/>
            <a:ext cx="4351855" cy="2137507"/>
            <a:chOff x="4633453" y="1886839"/>
            <a:chExt cx="3479180" cy="1577911"/>
          </a:xfrm>
        </p:grpSpPr>
        <p:pic>
          <p:nvPicPr>
            <p:cNvPr id="14" name="图片 24">
              <a:extLst>
                <a:ext uri="{FF2B5EF4-FFF2-40B4-BE49-F238E27FC236}">
                  <a16:creationId xmlns:a16="http://schemas.microsoft.com/office/drawing/2014/main" id="{069B92CA-F802-43D2-818E-0C8AABC83B81}"/>
                </a:ext>
              </a:extLst>
            </p:cNvPr>
            <p:cNvPicPr>
              <a:picLocks noChangeAspect="1"/>
            </p:cNvPicPr>
            <p:nvPr/>
          </p:nvPicPr>
          <p:blipFill>
            <a:blip r:embed="rId10"/>
            <a:stretch>
              <a:fillRect/>
            </a:stretch>
          </p:blipFill>
          <p:spPr>
            <a:xfrm>
              <a:off x="5028442" y="1886839"/>
              <a:ext cx="2378332" cy="1457485"/>
            </a:xfrm>
            <a:prstGeom prst="rect">
              <a:avLst/>
            </a:prstGeom>
          </p:spPr>
        </p:pic>
        <p:sp>
          <p:nvSpPr>
            <p:cNvPr id="15" name="TextBox 14">
              <a:extLst>
                <a:ext uri="{FF2B5EF4-FFF2-40B4-BE49-F238E27FC236}">
                  <a16:creationId xmlns:a16="http://schemas.microsoft.com/office/drawing/2014/main" id="{01E7DA76-193F-4600-9674-42C7A180AF74}"/>
                </a:ext>
              </a:extLst>
            </p:cNvPr>
            <p:cNvSpPr txBox="1"/>
            <p:nvPr/>
          </p:nvSpPr>
          <p:spPr>
            <a:xfrm rot="366265">
              <a:off x="4633453" y="2431672"/>
              <a:ext cx="3479180" cy="1033078"/>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5867" b="1" i="0" u="none" strike="noStrike" kern="0" cap="none" spc="0" normalizeH="0" baseline="0" noProof="0">
                  <a:ln>
                    <a:noFill/>
                  </a:ln>
                  <a:solidFill>
                    <a:srgbClr val="002060"/>
                  </a:solidFill>
                  <a:effectLst/>
                  <a:uLnTx/>
                  <a:uFillTx/>
                  <a:latin typeface="Cambria" panose="02040503050406030204" pitchFamily="18" charset="0"/>
                  <a:ea typeface="Cambria" panose="02040503050406030204" pitchFamily="18" charset="0"/>
                  <a:cs typeface="+mn-cs"/>
                  <a:sym typeface="Arial"/>
                </a:rPr>
                <a:t>Tổ 3</a:t>
              </a:r>
              <a:endParaRPr kumimoji="0" lang="vi-VN" sz="5867" b="1" i="0" u="none" strike="noStrike" kern="0" cap="none" spc="0" normalizeH="0" baseline="0" noProof="0">
                <a:ln>
                  <a:noFill/>
                </a:ln>
                <a:solidFill>
                  <a:srgbClr val="002060"/>
                </a:solidFill>
                <a:effectLst/>
                <a:uLnTx/>
                <a:uFillTx/>
                <a:latin typeface="Cambria" panose="02040503050406030204" pitchFamily="18" charset="0"/>
                <a:ea typeface="Cambria" panose="02040503050406030204" pitchFamily="18" charset="0"/>
                <a:cs typeface="+mn-cs"/>
                <a:sym typeface="Arial"/>
              </a:endParaRPr>
            </a:p>
          </p:txBody>
        </p:sp>
      </p:grpSp>
      <p:grpSp>
        <p:nvGrpSpPr>
          <p:cNvPr id="16" name="Group 15">
            <a:extLst>
              <a:ext uri="{FF2B5EF4-FFF2-40B4-BE49-F238E27FC236}">
                <a16:creationId xmlns:a16="http://schemas.microsoft.com/office/drawing/2014/main" id="{484D092D-3009-4C4E-AD3C-26D7F18B4404}"/>
              </a:ext>
            </a:extLst>
          </p:cNvPr>
          <p:cNvGrpSpPr/>
          <p:nvPr/>
        </p:nvGrpSpPr>
        <p:grpSpPr>
          <a:xfrm>
            <a:off x="8171597" y="1083126"/>
            <a:ext cx="4638907" cy="2259414"/>
            <a:chOff x="6327221" y="1535251"/>
            <a:chExt cx="3479180" cy="1694560"/>
          </a:xfrm>
        </p:grpSpPr>
        <p:pic>
          <p:nvPicPr>
            <p:cNvPr id="17" name="图片 26">
              <a:extLst>
                <a:ext uri="{FF2B5EF4-FFF2-40B4-BE49-F238E27FC236}">
                  <a16:creationId xmlns:a16="http://schemas.microsoft.com/office/drawing/2014/main" id="{0823CDEC-F23C-4160-B229-074702F19026}"/>
                </a:ext>
              </a:extLst>
            </p:cNvPr>
            <p:cNvPicPr>
              <a:picLocks noChangeAspect="1"/>
            </p:cNvPicPr>
            <p:nvPr/>
          </p:nvPicPr>
          <p:blipFill>
            <a:blip r:embed="rId11"/>
            <a:stretch>
              <a:fillRect/>
            </a:stretch>
          </p:blipFill>
          <p:spPr>
            <a:xfrm>
              <a:off x="7099533" y="1535251"/>
              <a:ext cx="2134614" cy="1651009"/>
            </a:xfrm>
            <a:prstGeom prst="rect">
              <a:avLst/>
            </a:prstGeom>
          </p:spPr>
        </p:pic>
        <p:sp>
          <p:nvSpPr>
            <p:cNvPr id="18" name="TextBox 17">
              <a:extLst>
                <a:ext uri="{FF2B5EF4-FFF2-40B4-BE49-F238E27FC236}">
                  <a16:creationId xmlns:a16="http://schemas.microsoft.com/office/drawing/2014/main" id="{FB30E8BF-0036-4AA1-B246-3A4CBB565357}"/>
                </a:ext>
              </a:extLst>
            </p:cNvPr>
            <p:cNvSpPr txBox="1"/>
            <p:nvPr/>
          </p:nvSpPr>
          <p:spPr>
            <a:xfrm rot="567434">
              <a:off x="6327221" y="2180222"/>
              <a:ext cx="3479180" cy="1049589"/>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kumimoji="0" lang="en-US" sz="5867" b="1" i="0" u="none" strike="noStrike" kern="0" cap="none" spc="0" normalizeH="0" baseline="0" noProof="0">
                  <a:ln>
                    <a:noFill/>
                  </a:ln>
                  <a:solidFill>
                    <a:srgbClr val="4472C4"/>
                  </a:solidFill>
                  <a:effectLst/>
                  <a:uLnTx/>
                  <a:uFillTx/>
                  <a:latin typeface="Cambria" panose="02040503050406030204" pitchFamily="18" charset="0"/>
                  <a:ea typeface="Cambria" panose="02040503050406030204" pitchFamily="18" charset="0"/>
                  <a:cs typeface="+mn-cs"/>
                  <a:sym typeface="Arial"/>
                </a:rPr>
                <a:t>Tổ 4</a:t>
              </a:r>
              <a:endParaRPr kumimoji="0" lang="vi-VN" sz="5867" b="1" i="0" u="none" strike="noStrike" kern="0" cap="none" spc="0" normalizeH="0" baseline="0" noProof="0">
                <a:ln>
                  <a:noFill/>
                </a:ln>
                <a:solidFill>
                  <a:srgbClr val="4472C4"/>
                </a:solidFill>
                <a:effectLst/>
                <a:uLnTx/>
                <a:uFillTx/>
                <a:latin typeface="Cambria" panose="02040503050406030204" pitchFamily="18" charset="0"/>
                <a:ea typeface="Cambria" panose="02040503050406030204" pitchFamily="18" charset="0"/>
                <a:cs typeface="+mn-cs"/>
                <a:sym typeface="Arial"/>
              </a:endParaRPr>
            </a:p>
          </p:txBody>
        </p:sp>
      </p:grpSp>
      <p:pic>
        <p:nvPicPr>
          <p:cNvPr id="22" name="Picture 21">
            <a:extLst>
              <a:ext uri="{FF2B5EF4-FFF2-40B4-BE49-F238E27FC236}">
                <a16:creationId xmlns:a16="http://schemas.microsoft.com/office/drawing/2014/main" id="{7DFE493B-B7FD-4AC7-BB92-5D4A15A2BCFC}"/>
              </a:ext>
            </a:extLst>
          </p:cNvPr>
          <p:cNvPicPr>
            <a:picLocks noChangeAspect="1"/>
          </p:cNvPicPr>
          <p:nvPr/>
        </p:nvPicPr>
        <p:blipFill>
          <a:blip r:embed="rId12"/>
          <a:stretch>
            <a:fillRect/>
          </a:stretch>
        </p:blipFill>
        <p:spPr>
          <a:xfrm>
            <a:off x="-372843" y="95854"/>
            <a:ext cx="12160541" cy="3032007"/>
          </a:xfrm>
          <a:prstGeom prst="rect">
            <a:avLst/>
          </a:prstGeom>
        </p:spPr>
      </p:pic>
    </p:spTree>
    <p:controls>
      <mc:AlternateContent xmlns:mc="http://schemas.openxmlformats.org/markup-compatibility/2006">
        <mc:Choice xmlns:v="urn:schemas-microsoft-com:vml" Requires="v">
          <p:control spid="1062" name="TextBox1" r:id="rId2" imgW="2095560" imgH="1514520"/>
        </mc:Choice>
        <mc:Fallback>
          <p:control name="TextBox1" r:id="rId2" imgW="2095560" imgH="1514520">
            <p:pic>
              <p:nvPicPr>
                <p:cNvPr id="27" name="TextBox1">
                  <a:extLst>
                    <a:ext uri="{FF2B5EF4-FFF2-40B4-BE49-F238E27FC236}">
                      <a16:creationId xmlns:a16="http://schemas.microsoft.com/office/drawing/2014/main" id="{22D51147-33DF-447F-9DE4-D30999AF8C5E}"/>
                    </a:ext>
                  </a:extLst>
                </p:cNvPr>
                <p:cNvPicPr>
                  <a:picLocks/>
                </p:cNvPicPr>
                <p:nvPr/>
              </p:nvPicPr>
              <p:blipFill>
                <a:blip r:embed="rId13"/>
                <a:stretch>
                  <a:fillRect/>
                </a:stretch>
              </p:blipFill>
              <p:spPr>
                <a:xfrm>
                  <a:off x="611866" y="4492450"/>
                  <a:ext cx="2093383" cy="1520117"/>
                </a:xfrm>
                <a:prstGeom prst="rect">
                  <a:avLst/>
                </a:prstGeom>
              </p:spPr>
            </p:pic>
          </p:control>
        </mc:Fallback>
      </mc:AlternateContent>
      <mc:AlternateContent xmlns:mc="http://schemas.openxmlformats.org/markup-compatibility/2006">
        <mc:Choice xmlns:v="urn:schemas-microsoft-com:vml" Requires="v">
          <p:control spid="1063" name="TextBox2" r:id="rId3" imgW="2095560" imgH="1390680"/>
        </mc:Choice>
        <mc:Fallback>
          <p:control name="TextBox2" r:id="rId3" imgW="2095560" imgH="1390680">
            <p:pic>
              <p:nvPicPr>
                <p:cNvPr id="28" name="TextBox2">
                  <a:extLst>
                    <a:ext uri="{FF2B5EF4-FFF2-40B4-BE49-F238E27FC236}">
                      <a16:creationId xmlns:a16="http://schemas.microsoft.com/office/drawing/2014/main" id="{24D2F0E1-6B5B-4E63-87B3-2DD8347FA6AC}"/>
                    </a:ext>
                  </a:extLst>
                </p:cNvPr>
                <p:cNvPicPr>
                  <a:picLocks/>
                </p:cNvPicPr>
                <p:nvPr/>
              </p:nvPicPr>
              <p:blipFill>
                <a:blip r:embed="rId14"/>
                <a:stretch>
                  <a:fillRect/>
                </a:stretch>
              </p:blipFill>
              <p:spPr>
                <a:xfrm>
                  <a:off x="3605627" y="3838664"/>
                  <a:ext cx="2093384" cy="1388032"/>
                </a:xfrm>
                <a:prstGeom prst="rect">
                  <a:avLst/>
                </a:prstGeom>
              </p:spPr>
            </p:pic>
          </p:control>
        </mc:Fallback>
      </mc:AlternateContent>
      <mc:AlternateContent xmlns:mc="http://schemas.openxmlformats.org/markup-compatibility/2006">
        <mc:Choice xmlns:v="urn:schemas-microsoft-com:vml" Requires="v">
          <p:control spid="1064" name="TextBox3" r:id="rId4" imgW="2114640" imgH="1390680"/>
        </mc:Choice>
        <mc:Fallback>
          <p:control name="TextBox3" r:id="rId4" imgW="2114640" imgH="1390680">
            <p:pic>
              <p:nvPicPr>
                <p:cNvPr id="29" name="TextBox3">
                  <a:extLst>
                    <a:ext uri="{FF2B5EF4-FFF2-40B4-BE49-F238E27FC236}">
                      <a16:creationId xmlns:a16="http://schemas.microsoft.com/office/drawing/2014/main" id="{F01264CE-24A3-4CED-87E5-AA5848AC93A4}"/>
                    </a:ext>
                  </a:extLst>
                </p:cNvPr>
                <p:cNvPicPr>
                  <a:picLocks/>
                </p:cNvPicPr>
                <p:nvPr/>
              </p:nvPicPr>
              <p:blipFill>
                <a:blip r:embed="rId15"/>
                <a:stretch>
                  <a:fillRect/>
                </a:stretch>
              </p:blipFill>
              <p:spPr>
                <a:xfrm>
                  <a:off x="6590039" y="3606135"/>
                  <a:ext cx="2116667" cy="1388031"/>
                </a:xfrm>
                <a:prstGeom prst="rect">
                  <a:avLst/>
                </a:prstGeom>
              </p:spPr>
            </p:pic>
          </p:control>
        </mc:Fallback>
      </mc:AlternateContent>
      <mc:AlternateContent xmlns:mc="http://schemas.openxmlformats.org/markup-compatibility/2006">
        <mc:Choice xmlns:v="urn:schemas-microsoft-com:vml" Requires="v">
          <p:control spid="1065" name="TextBox4" r:id="rId5" imgW="2238480" imgH="1514520"/>
        </mc:Choice>
        <mc:Fallback>
          <p:control name="TextBox4" r:id="rId5" imgW="2238480" imgH="1514520">
            <p:pic>
              <p:nvPicPr>
                <p:cNvPr id="30" name="TextBox4">
                  <a:extLst>
                    <a:ext uri="{FF2B5EF4-FFF2-40B4-BE49-F238E27FC236}">
                      <a16:creationId xmlns:a16="http://schemas.microsoft.com/office/drawing/2014/main" id="{DF733F52-087D-4224-B14E-01739E480E73}"/>
                    </a:ext>
                  </a:extLst>
                </p:cNvPr>
                <p:cNvPicPr>
                  <a:picLocks/>
                </p:cNvPicPr>
                <p:nvPr/>
              </p:nvPicPr>
              <p:blipFill>
                <a:blip r:embed="rId16"/>
                <a:stretch>
                  <a:fillRect/>
                </a:stretch>
              </p:blipFill>
              <p:spPr>
                <a:xfrm>
                  <a:off x="9459325" y="3525616"/>
                  <a:ext cx="2240084" cy="1510555"/>
                </a:xfrm>
                <a:prstGeom prst="rect">
                  <a:avLst/>
                </a:prstGeom>
              </p:spPr>
            </p:pic>
          </p:control>
        </mc:Fallback>
      </mc:AlternateContent>
    </p:controls>
    <p:extLst>
      <p:ext uri="{BB962C8B-B14F-4D97-AF65-F5344CB8AC3E}">
        <p14:creationId xmlns:p14="http://schemas.microsoft.com/office/powerpoint/2010/main" val="3933947777"/>
      </p:ext>
    </p:extLst>
  </p:cSld>
  <p:clrMapOvr>
    <a:masterClrMapping/>
  </p:clrMapOvr>
  <p:transition spd="slow">
    <p:randomBar dir="vert"/>
  </p:transition>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pic>
        <p:nvPicPr>
          <p:cNvPr id="1026" name="Picture 2" descr="Không có mô tả ảnh.">
            <a:extLst>
              <a:ext uri="{FF2B5EF4-FFF2-40B4-BE49-F238E27FC236}">
                <a16:creationId xmlns:a16="http://schemas.microsoft.com/office/drawing/2014/main" id="{24AE2442-9A16-4C58-9B8B-079E02FE83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82397BD5-E06F-9C3C-18A9-AB2368DA893F}"/>
              </a:ext>
            </a:extLst>
          </p:cNvPr>
          <p:cNvSpPr/>
          <p:nvPr/>
        </p:nvSpPr>
        <p:spPr>
          <a:xfrm>
            <a:off x="885825" y="838200"/>
            <a:ext cx="10820400" cy="562927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93E3356B-D50B-EB1A-40DC-FB965BCBCE2A}"/>
              </a:ext>
            </a:extLst>
          </p:cNvPr>
          <p:cNvPicPr>
            <a:picLocks noChangeAspect="1"/>
          </p:cNvPicPr>
          <p:nvPr/>
        </p:nvPicPr>
        <p:blipFill>
          <a:blip r:embed="rId4"/>
          <a:stretch>
            <a:fillRect/>
          </a:stretch>
        </p:blipFill>
        <p:spPr>
          <a:xfrm>
            <a:off x="2686049" y="2519483"/>
            <a:ext cx="6490673" cy="3757492"/>
          </a:xfrm>
          <a:prstGeom prst="rect">
            <a:avLst/>
          </a:prstGeom>
        </p:spPr>
      </p:pic>
      <p:pic>
        <p:nvPicPr>
          <p:cNvPr id="8" name="Picture 7">
            <a:extLst>
              <a:ext uri="{FF2B5EF4-FFF2-40B4-BE49-F238E27FC236}">
                <a16:creationId xmlns:a16="http://schemas.microsoft.com/office/drawing/2014/main" id="{312E1D11-E5CA-7B81-DB9D-D7F0C2B12B1E}"/>
              </a:ext>
            </a:extLst>
          </p:cNvPr>
          <p:cNvPicPr>
            <a:picLocks noChangeAspect="1"/>
          </p:cNvPicPr>
          <p:nvPr/>
        </p:nvPicPr>
        <p:blipFill>
          <a:blip r:embed="rId5"/>
          <a:stretch>
            <a:fillRect/>
          </a:stretch>
        </p:blipFill>
        <p:spPr>
          <a:xfrm>
            <a:off x="3207964" y="711246"/>
            <a:ext cx="7193903" cy="2353260"/>
          </a:xfrm>
          <a:prstGeom prst="rect">
            <a:avLst/>
          </a:prstGeom>
        </p:spPr>
      </p:pic>
    </p:spTree>
    <p:extLst>
      <p:ext uri="{BB962C8B-B14F-4D97-AF65-F5344CB8AC3E}">
        <p14:creationId xmlns:p14="http://schemas.microsoft.com/office/powerpoint/2010/main" val="32846512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39">
            <a:extLst>
              <a:ext uri="{FF2B5EF4-FFF2-40B4-BE49-F238E27FC236}">
                <a16:creationId xmlns:a16="http://schemas.microsoft.com/office/drawing/2014/main" id="{17871919-2229-6AD0-C2B3-E609F833999E}"/>
              </a:ext>
            </a:extLst>
          </p:cNvPr>
          <p:cNvPicPr>
            <a:picLocks noChangeAspect="1"/>
          </p:cNvPicPr>
          <p:nvPr/>
        </p:nvPicPr>
        <p:blipFill rotWithShape="1">
          <a:blip r:embed="rId2">
            <a:extLst>
              <a:ext uri="{28A0092B-C50C-407E-A947-70E740481C1C}">
                <a14:useLocalDpi xmlns:a14="http://schemas.microsoft.com/office/drawing/2010/main" val="0"/>
              </a:ext>
            </a:extLst>
          </a:blip>
          <a:srcRect l="52260" t="31979" r="39931" b="53248"/>
          <a:stretch/>
        </p:blipFill>
        <p:spPr>
          <a:xfrm>
            <a:off x="10094040" y="1566991"/>
            <a:ext cx="1044105" cy="874505"/>
          </a:xfrm>
          <a:custGeom>
            <a:avLst/>
            <a:gdLst>
              <a:gd name="connsiteX0" fmla="*/ 0 w 1955800"/>
              <a:gd name="connsiteY0" fmla="*/ 0 h 1638108"/>
              <a:gd name="connsiteX1" fmla="*/ 1955800 w 1955800"/>
              <a:gd name="connsiteY1" fmla="*/ 0 h 1638108"/>
              <a:gd name="connsiteX2" fmla="*/ 1955800 w 1955800"/>
              <a:gd name="connsiteY2" fmla="*/ 1397871 h 1638108"/>
              <a:gd name="connsiteX3" fmla="*/ 1601820 w 1955800"/>
              <a:gd name="connsiteY3" fmla="*/ 1397871 h 1638108"/>
              <a:gd name="connsiteX4" fmla="*/ 1601820 w 1955800"/>
              <a:gd name="connsiteY4" fmla="*/ 1638108 h 1638108"/>
              <a:gd name="connsiteX5" fmla="*/ 0 w 1955800"/>
              <a:gd name="connsiteY5" fmla="*/ 1638108 h 1638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5800" h="1638108">
                <a:moveTo>
                  <a:pt x="0" y="0"/>
                </a:moveTo>
                <a:lnTo>
                  <a:pt x="1955800" y="0"/>
                </a:lnTo>
                <a:lnTo>
                  <a:pt x="1955800" y="1397871"/>
                </a:lnTo>
                <a:lnTo>
                  <a:pt x="1601820" y="1397871"/>
                </a:lnTo>
                <a:lnTo>
                  <a:pt x="1601820" y="1638108"/>
                </a:lnTo>
                <a:lnTo>
                  <a:pt x="0" y="1638108"/>
                </a:lnTo>
                <a:close/>
              </a:path>
            </a:pathLst>
          </a:custGeom>
        </p:spPr>
      </p:pic>
      <p:sp>
        <p:nvSpPr>
          <p:cNvPr id="12" name="Rounded Rectangle 6">
            <a:extLst>
              <a:ext uri="{FF2B5EF4-FFF2-40B4-BE49-F238E27FC236}">
                <a16:creationId xmlns:a16="http://schemas.microsoft.com/office/drawing/2014/main" id="{6805BB67-D0E9-83EA-16B1-9212C16A0A2A}"/>
              </a:ext>
            </a:extLst>
          </p:cNvPr>
          <p:cNvSpPr/>
          <p:nvPr/>
        </p:nvSpPr>
        <p:spPr>
          <a:xfrm>
            <a:off x="432954" y="236307"/>
            <a:ext cx="11326091" cy="64008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27号-布丁体" panose="020F0502020204030204"/>
              <a:ea typeface="+mn-ea"/>
              <a:cs typeface="+mn-cs"/>
            </a:endParaRPr>
          </a:p>
        </p:txBody>
      </p:sp>
      <p:grpSp>
        <p:nvGrpSpPr>
          <p:cNvPr id="13" name="Group 12">
            <a:extLst>
              <a:ext uri="{FF2B5EF4-FFF2-40B4-BE49-F238E27FC236}">
                <a16:creationId xmlns:a16="http://schemas.microsoft.com/office/drawing/2014/main" id="{6B40524A-FE96-A829-B1EF-6DE8365B2799}"/>
              </a:ext>
            </a:extLst>
          </p:cNvPr>
          <p:cNvGrpSpPr/>
          <p:nvPr/>
        </p:nvGrpSpPr>
        <p:grpSpPr>
          <a:xfrm>
            <a:off x="893853" y="-410966"/>
            <a:ext cx="11001374" cy="1954583"/>
            <a:chOff x="6745522" y="3997917"/>
            <a:chExt cx="11001374" cy="1954583"/>
          </a:xfrm>
        </p:grpSpPr>
        <p:sp>
          <p:nvSpPr>
            <p:cNvPr id="15" name="Rectangle 14">
              <a:extLst>
                <a:ext uri="{FF2B5EF4-FFF2-40B4-BE49-F238E27FC236}">
                  <a16:creationId xmlns:a16="http://schemas.microsoft.com/office/drawing/2014/main" id="{17A1C379-6474-7CE3-ED1F-9EA0533EBF50}"/>
                </a:ext>
              </a:extLst>
            </p:cNvPr>
            <p:cNvSpPr/>
            <p:nvPr/>
          </p:nvSpPr>
          <p:spPr>
            <a:xfrm>
              <a:off x="6745522" y="4516849"/>
              <a:ext cx="9715500" cy="1330037"/>
            </a:xfrm>
            <a:prstGeom prst="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3600" b="1"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1. Tìm những từ ngữ gợi cảnh vật quen thuộc ở làng quê trong các đoạn thơ dưới đây:</a:t>
              </a:r>
              <a:endParaRPr kumimoji="0" lang="en-US" sz="3600" b="1" i="0" u="none" strike="noStrike" kern="120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pic>
          <p:nvPicPr>
            <p:cNvPr id="16" name="Picture 15">
              <a:extLst>
                <a:ext uri="{FF2B5EF4-FFF2-40B4-BE49-F238E27FC236}">
                  <a16:creationId xmlns:a16="http://schemas.microsoft.com/office/drawing/2014/main" id="{C92E442B-536A-B7A5-6C1D-DC3CF8BE45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792313" y="3997917"/>
              <a:ext cx="1954583" cy="1954583"/>
            </a:xfrm>
            <a:prstGeom prst="rect">
              <a:avLst/>
            </a:prstGeom>
          </p:spPr>
        </p:pic>
      </p:grpSp>
      <p:sp>
        <p:nvSpPr>
          <p:cNvPr id="2" name="TextBox 1">
            <a:extLst>
              <a:ext uri="{FF2B5EF4-FFF2-40B4-BE49-F238E27FC236}">
                <a16:creationId xmlns:a16="http://schemas.microsoft.com/office/drawing/2014/main" id="{C346D455-2435-B7F7-462E-EE3D89B2B4D8}"/>
              </a:ext>
            </a:extLst>
          </p:cNvPr>
          <p:cNvSpPr txBox="1"/>
          <p:nvPr/>
        </p:nvSpPr>
        <p:spPr>
          <a:xfrm>
            <a:off x="863029" y="1777429"/>
            <a:ext cx="6770670" cy="2246769"/>
          </a:xfrm>
          <a:prstGeom prst="rect">
            <a:avLst/>
          </a:prstGeom>
          <a:noFill/>
        </p:spPr>
        <p:txBody>
          <a:bodyPr wrap="square" rtlCol="0">
            <a:spAutoFit/>
          </a:bodyPr>
          <a:lstStyle/>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a. Quê hương tôi có con sông xanh biếc </a:t>
            </a:r>
          </a:p>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Nước gương trong soi tóc những hàng tre </a:t>
            </a:r>
          </a:p>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Tâm hồn tôi là một buổi trưa hè</a:t>
            </a:r>
          </a:p>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Toả nắng xuống lòng sông lấp loáng.</a:t>
            </a:r>
          </a:p>
          <a:p>
            <a:pPr algn="r"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(Tế Hanh)</a:t>
            </a:r>
          </a:p>
        </p:txBody>
      </p:sp>
      <p:sp>
        <p:nvSpPr>
          <p:cNvPr id="3" name="TextBox 2">
            <a:extLst>
              <a:ext uri="{FF2B5EF4-FFF2-40B4-BE49-F238E27FC236}">
                <a16:creationId xmlns:a16="http://schemas.microsoft.com/office/drawing/2014/main" id="{4B6113D6-F613-2EB5-06CD-55DA4A61BF5E}"/>
              </a:ext>
            </a:extLst>
          </p:cNvPr>
          <p:cNvSpPr txBox="1"/>
          <p:nvPr/>
        </p:nvSpPr>
        <p:spPr>
          <a:xfrm>
            <a:off x="945223" y="4325421"/>
            <a:ext cx="6770670" cy="2246769"/>
          </a:xfrm>
          <a:prstGeom prst="rect">
            <a:avLst/>
          </a:prstGeom>
          <a:noFill/>
        </p:spPr>
        <p:txBody>
          <a:bodyPr wrap="square" rtlCol="0">
            <a:spAutoFit/>
          </a:bodyPr>
          <a:lstStyle/>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b. Mẹ hay kể chuyện sân đình</a:t>
            </a:r>
          </a:p>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Khi ai nhắc chuyện làng mình ngày xưa</a:t>
            </a:r>
          </a:p>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Mái đình cong nỗi nắng mưa</a:t>
            </a:r>
          </a:p>
          <a:p>
            <a:pPr algn="just"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Giếng làng trong vắt qua mùa bão dông.</a:t>
            </a:r>
          </a:p>
          <a:p>
            <a:pPr algn="r" rtl="0" latinLnBrk="0"/>
            <a:r>
              <a:rPr lang="vi-VN" sz="2800" b="0" i="0" dirty="0">
                <a:solidFill>
                  <a:srgbClr val="000000"/>
                </a:solidFill>
                <a:effectLst/>
                <a:latin typeface="Cambria" panose="02040503050406030204" pitchFamily="18" charset="0"/>
                <a:ea typeface="Cambria" panose="02040503050406030204" pitchFamily="18" charset="0"/>
                <a:cs typeface="Calibri" panose="020F0502020204030204" pitchFamily="34" charset="0"/>
              </a:rPr>
              <a:t>(Nguyễn Văn Song)</a:t>
            </a:r>
          </a:p>
        </p:txBody>
      </p:sp>
      <p:pic>
        <p:nvPicPr>
          <p:cNvPr id="5" name="Picture 4">
            <a:extLst>
              <a:ext uri="{FF2B5EF4-FFF2-40B4-BE49-F238E27FC236}">
                <a16:creationId xmlns:a16="http://schemas.microsoft.com/office/drawing/2014/main" id="{5F4A6074-27DC-1E3F-0B83-88F681726E0A}"/>
              </a:ext>
            </a:extLst>
          </p:cNvPr>
          <p:cNvPicPr>
            <a:picLocks noChangeAspect="1"/>
          </p:cNvPicPr>
          <p:nvPr/>
        </p:nvPicPr>
        <p:blipFill>
          <a:blip r:embed="rId4"/>
          <a:stretch>
            <a:fillRect/>
          </a:stretch>
        </p:blipFill>
        <p:spPr>
          <a:xfrm>
            <a:off x="8341653" y="1919822"/>
            <a:ext cx="2762250" cy="4600575"/>
          </a:xfrm>
          <a:prstGeom prst="rect">
            <a:avLst/>
          </a:prstGeom>
        </p:spPr>
      </p:pic>
      <p:cxnSp>
        <p:nvCxnSpPr>
          <p:cNvPr id="7" name="Straight Connector 6">
            <a:extLst>
              <a:ext uri="{FF2B5EF4-FFF2-40B4-BE49-F238E27FC236}">
                <a16:creationId xmlns:a16="http://schemas.microsoft.com/office/drawing/2014/main" id="{5BEEECD4-A6D2-0A1C-58D8-50D34F53AA0B}"/>
              </a:ext>
            </a:extLst>
          </p:cNvPr>
          <p:cNvCxnSpPr/>
          <p:nvPr/>
        </p:nvCxnSpPr>
        <p:spPr>
          <a:xfrm>
            <a:off x="3965824" y="2229491"/>
            <a:ext cx="278429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E3B603A-B471-D1BE-A029-4A3ACD9560F3}"/>
              </a:ext>
            </a:extLst>
          </p:cNvPr>
          <p:cNvCxnSpPr>
            <a:cxnSpLocks/>
          </p:cNvCxnSpPr>
          <p:nvPr/>
        </p:nvCxnSpPr>
        <p:spPr>
          <a:xfrm>
            <a:off x="4911047" y="2640457"/>
            <a:ext cx="2321960"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41075B9-9A75-856C-BAD6-ACBECE41330E}"/>
              </a:ext>
            </a:extLst>
          </p:cNvPr>
          <p:cNvCxnSpPr>
            <a:cxnSpLocks/>
          </p:cNvCxnSpPr>
          <p:nvPr/>
        </p:nvCxnSpPr>
        <p:spPr>
          <a:xfrm>
            <a:off x="3441843" y="3513761"/>
            <a:ext cx="2989779"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337589F-C34B-A242-2133-6E36B58483B2}"/>
              </a:ext>
            </a:extLst>
          </p:cNvPr>
          <p:cNvCxnSpPr>
            <a:cxnSpLocks/>
          </p:cNvCxnSpPr>
          <p:nvPr/>
        </p:nvCxnSpPr>
        <p:spPr>
          <a:xfrm>
            <a:off x="4161034" y="4787757"/>
            <a:ext cx="1263721"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99D1107-5E75-E014-4510-3CC283187A4D}"/>
              </a:ext>
            </a:extLst>
          </p:cNvPr>
          <p:cNvCxnSpPr>
            <a:cxnSpLocks/>
          </p:cNvCxnSpPr>
          <p:nvPr/>
        </p:nvCxnSpPr>
        <p:spPr>
          <a:xfrm>
            <a:off x="3935003" y="5208998"/>
            <a:ext cx="688368"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BD37626-F5DC-F8CE-7904-666554A0DF4C}"/>
              </a:ext>
            </a:extLst>
          </p:cNvPr>
          <p:cNvCxnSpPr>
            <a:cxnSpLocks/>
          </p:cNvCxnSpPr>
          <p:nvPr/>
        </p:nvCxnSpPr>
        <p:spPr>
          <a:xfrm>
            <a:off x="1068513" y="5609690"/>
            <a:ext cx="2085653"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8F528F4-0E41-C420-5A42-4A547990744F}"/>
              </a:ext>
            </a:extLst>
          </p:cNvPr>
          <p:cNvCxnSpPr>
            <a:cxnSpLocks/>
          </p:cNvCxnSpPr>
          <p:nvPr/>
        </p:nvCxnSpPr>
        <p:spPr>
          <a:xfrm>
            <a:off x="1017142" y="6061753"/>
            <a:ext cx="1623316"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89072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anim calcmode="lin" valueType="num">
                                      <p:cBhvr>
                                        <p:cTn id="18" dur="1000" fill="hold"/>
                                        <p:tgtEl>
                                          <p:spTgt spid="2"/>
                                        </p:tgtEl>
                                        <p:attrNameLst>
                                          <p:attrName>ppt_x</p:attrName>
                                        </p:attrNameLst>
                                      </p:cBhvr>
                                      <p:tavLst>
                                        <p:tav tm="0">
                                          <p:val>
                                            <p:strVal val="#ppt_x"/>
                                          </p:val>
                                        </p:tav>
                                        <p:tav tm="100000">
                                          <p:val>
                                            <p:strVal val="#ppt_x"/>
                                          </p:val>
                                        </p:tav>
                                      </p:tavLst>
                                    </p:anim>
                                    <p:anim calcmode="lin" valueType="num">
                                      <p:cBhvr>
                                        <p:cTn id="19" dur="1000" fill="hold"/>
                                        <p:tgtEl>
                                          <p:spTgt spid="2"/>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down)">
                                      <p:cBhvr>
                                        <p:cTn id="29" dur="5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wipe(down)">
                                      <p:cBhvr>
                                        <p:cTn id="34" dur="500"/>
                                        <p:tgtEl>
                                          <p:spTgt spid="8"/>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wipe(down)">
                                      <p:cBhvr>
                                        <p:cTn id="39" dur="500"/>
                                        <p:tgtEl>
                                          <p:spTgt spid="11"/>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wipe(down)">
                                      <p:cBhvr>
                                        <p:cTn id="49" dur="500"/>
                                        <p:tgtEl>
                                          <p:spTgt spid="22"/>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wipe(down)">
                                      <p:cBhvr>
                                        <p:cTn id="54" dur="500"/>
                                        <p:tgtEl>
                                          <p:spTgt spid="24"/>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nodeType="clickEffect">
                                  <p:stCondLst>
                                    <p:cond delay="0"/>
                                  </p:stCondLst>
                                  <p:childTnLst>
                                    <p:set>
                                      <p:cBhvr>
                                        <p:cTn id="58" dur="1" fill="hold">
                                          <p:stCondLst>
                                            <p:cond delay="0"/>
                                          </p:stCondLst>
                                        </p:cTn>
                                        <p:tgtEl>
                                          <p:spTgt spid="26"/>
                                        </p:tgtEl>
                                        <p:attrNameLst>
                                          <p:attrName>style.visibility</p:attrName>
                                        </p:attrNameLst>
                                      </p:cBhvr>
                                      <p:to>
                                        <p:strVal val="visible"/>
                                      </p:to>
                                    </p:set>
                                    <p:animEffect transition="in" filter="wipe(down)">
                                      <p:cBhvr>
                                        <p:cTn id="59"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ounded Rectangle 6">
            <a:extLst>
              <a:ext uri="{FF2B5EF4-FFF2-40B4-BE49-F238E27FC236}">
                <a16:creationId xmlns:a16="http://schemas.microsoft.com/office/drawing/2014/main" id="{6805BB67-D0E9-83EA-16B1-9212C16A0A2A}"/>
              </a:ext>
            </a:extLst>
          </p:cNvPr>
          <p:cNvSpPr/>
          <p:nvPr/>
        </p:nvSpPr>
        <p:spPr>
          <a:xfrm>
            <a:off x="432954" y="236307"/>
            <a:ext cx="11326091" cy="64008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27号-布丁体" panose="020F0502020204030204"/>
              <a:ea typeface="+mn-ea"/>
              <a:cs typeface="+mn-cs"/>
            </a:endParaRPr>
          </a:p>
        </p:txBody>
      </p:sp>
      <p:grpSp>
        <p:nvGrpSpPr>
          <p:cNvPr id="13" name="Group 12">
            <a:extLst>
              <a:ext uri="{FF2B5EF4-FFF2-40B4-BE49-F238E27FC236}">
                <a16:creationId xmlns:a16="http://schemas.microsoft.com/office/drawing/2014/main" id="{6B40524A-FE96-A829-B1EF-6DE8365B2799}"/>
              </a:ext>
            </a:extLst>
          </p:cNvPr>
          <p:cNvGrpSpPr/>
          <p:nvPr/>
        </p:nvGrpSpPr>
        <p:grpSpPr>
          <a:xfrm>
            <a:off x="893853" y="-410966"/>
            <a:ext cx="11001374" cy="1954583"/>
            <a:chOff x="6745522" y="3997917"/>
            <a:chExt cx="11001374" cy="1954583"/>
          </a:xfrm>
        </p:grpSpPr>
        <p:sp>
          <p:nvSpPr>
            <p:cNvPr id="15" name="Rectangle 14">
              <a:extLst>
                <a:ext uri="{FF2B5EF4-FFF2-40B4-BE49-F238E27FC236}">
                  <a16:creationId xmlns:a16="http://schemas.microsoft.com/office/drawing/2014/main" id="{17A1C379-6474-7CE3-ED1F-9EA0533EBF50}"/>
                </a:ext>
              </a:extLst>
            </p:cNvPr>
            <p:cNvSpPr/>
            <p:nvPr/>
          </p:nvSpPr>
          <p:spPr>
            <a:xfrm>
              <a:off x="6745522" y="4516849"/>
              <a:ext cx="9715500" cy="1330037"/>
            </a:xfrm>
            <a:prstGeom prst="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3600" b="1" i="0" u="none" strike="noStrike" kern="1200" cap="none" spc="0" normalizeH="0" baseline="0" noProof="0" dirty="0">
                  <a:ln>
                    <a:noFill/>
                  </a:ln>
                  <a:solidFill>
                    <a:srgbClr val="000000"/>
                  </a:solidFill>
                  <a:effectLst/>
                  <a:uLnTx/>
                  <a:uFillTx/>
                  <a:latin typeface="Cambria" panose="02040503050406030204" pitchFamily="18" charset="0"/>
                  <a:ea typeface="Cambria" panose="02040503050406030204" pitchFamily="18" charset="0"/>
                  <a:cs typeface="Calibri" panose="020F0502020204030204" pitchFamily="34" charset="0"/>
                </a:rPr>
                <a:t>2. Tìm từ ngữ có nghĩa giống với từ quê hương. Đặt câu với từ ngữ tìm được.</a:t>
              </a:r>
              <a:endParaRPr kumimoji="0" lang="en-US" sz="3600" b="1" i="0" u="none" strike="noStrike" kern="1200" cap="none" spc="0" normalizeH="0" baseline="0" noProof="0" dirty="0">
                <a:ln>
                  <a:noFill/>
                </a:ln>
                <a:solidFill>
                  <a:sysClr val="windowText" lastClr="000000"/>
                </a:solidFill>
                <a:effectLst/>
                <a:uLnTx/>
                <a:uFillTx/>
                <a:latin typeface="Cambria" panose="02040503050406030204" pitchFamily="18" charset="0"/>
                <a:ea typeface="Cambria" panose="02040503050406030204" pitchFamily="18" charset="0"/>
                <a:cs typeface="Calibri" panose="020F0502020204030204" pitchFamily="34" charset="0"/>
              </a:endParaRPr>
            </a:p>
          </p:txBody>
        </p:sp>
        <p:pic>
          <p:nvPicPr>
            <p:cNvPr id="16" name="Picture 15">
              <a:extLst>
                <a:ext uri="{FF2B5EF4-FFF2-40B4-BE49-F238E27FC236}">
                  <a16:creationId xmlns:a16="http://schemas.microsoft.com/office/drawing/2014/main" id="{C92E442B-536A-B7A5-6C1D-DC3CF8BE45F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792313" y="3997917"/>
              <a:ext cx="1954583" cy="1954583"/>
            </a:xfrm>
            <a:prstGeom prst="rect">
              <a:avLst/>
            </a:prstGeom>
          </p:spPr>
        </p:pic>
      </p:grpSp>
      <p:grpSp>
        <p:nvGrpSpPr>
          <p:cNvPr id="4" name="Group 3">
            <a:extLst>
              <a:ext uri="{FF2B5EF4-FFF2-40B4-BE49-F238E27FC236}">
                <a16:creationId xmlns:a16="http://schemas.microsoft.com/office/drawing/2014/main" id="{A2F34D15-C928-C94E-845F-40483A2AFDAC}"/>
              </a:ext>
            </a:extLst>
          </p:cNvPr>
          <p:cNvGrpSpPr/>
          <p:nvPr/>
        </p:nvGrpSpPr>
        <p:grpSpPr>
          <a:xfrm>
            <a:off x="649771" y="1649919"/>
            <a:ext cx="3792573" cy="1672516"/>
            <a:chOff x="2157098" y="2221349"/>
            <a:chExt cx="3866191" cy="1860883"/>
          </a:xfrm>
        </p:grpSpPr>
        <p:sp>
          <p:nvSpPr>
            <p:cNvPr id="6" name="Freeform: Shape 5">
              <a:extLst>
                <a:ext uri="{FF2B5EF4-FFF2-40B4-BE49-F238E27FC236}">
                  <a16:creationId xmlns:a16="http://schemas.microsoft.com/office/drawing/2014/main" id="{C7385F64-BACA-0005-6AF5-D4E356B0DBDE}"/>
                </a:ext>
              </a:extLst>
            </p:cNvPr>
            <p:cNvSpPr/>
            <p:nvPr/>
          </p:nvSpPr>
          <p:spPr>
            <a:xfrm>
              <a:off x="2315329" y="2221349"/>
              <a:ext cx="3250548" cy="1860883"/>
            </a:xfrm>
            <a:custGeom>
              <a:avLst/>
              <a:gdLst>
                <a:gd name="connsiteX0" fmla="*/ 1954709 w 3973596"/>
                <a:gd name="connsiteY0" fmla="*/ 0 h 1801466"/>
                <a:gd name="connsiteX1" fmla="*/ 2537121 w 3973596"/>
                <a:gd name="connsiteY1" fmla="*/ 309666 h 1801466"/>
                <a:gd name="connsiteX2" fmla="*/ 2596640 w 3973596"/>
                <a:gd name="connsiteY2" fmla="*/ 419321 h 1801466"/>
                <a:gd name="connsiteX3" fmla="*/ 2602905 w 3973596"/>
                <a:gd name="connsiteY3" fmla="*/ 411727 h 1801466"/>
                <a:gd name="connsiteX4" fmla="*/ 2879048 w 3973596"/>
                <a:gd name="connsiteY4" fmla="*/ 297345 h 1801466"/>
                <a:gd name="connsiteX5" fmla="*/ 3261639 w 3973596"/>
                <a:gd name="connsiteY5" fmla="*/ 609166 h 1801466"/>
                <a:gd name="connsiteX6" fmla="*/ 3268062 w 3973596"/>
                <a:gd name="connsiteY6" fmla="*/ 672885 h 1801466"/>
                <a:gd name="connsiteX7" fmla="*/ 3316027 w 3973596"/>
                <a:gd name="connsiteY7" fmla="*/ 662260 h 1801466"/>
                <a:gd name="connsiteX8" fmla="*/ 3426322 w 3973596"/>
                <a:gd name="connsiteY8" fmla="*/ 654326 h 1801466"/>
                <a:gd name="connsiteX9" fmla="*/ 3973596 w 3973596"/>
                <a:gd name="connsiteY9" fmla="*/ 1044851 h 1801466"/>
                <a:gd name="connsiteX10" fmla="*/ 3426322 w 3973596"/>
                <a:gd name="connsiteY10" fmla="*/ 1435376 h 1801466"/>
                <a:gd name="connsiteX11" fmla="*/ 3120336 w 3973596"/>
                <a:gd name="connsiteY11" fmla="*/ 1368681 h 1801466"/>
                <a:gd name="connsiteX12" fmla="*/ 3065917 w 3973596"/>
                <a:gd name="connsiteY12" fmla="*/ 1336641 h 1801466"/>
                <a:gd name="connsiteX13" fmla="*/ 3060829 w 3973596"/>
                <a:gd name="connsiteY13" fmla="*/ 1370354 h 1801466"/>
                <a:gd name="connsiteX14" fmla="*/ 2351125 w 3973596"/>
                <a:gd name="connsiteY14" fmla="*/ 1756740 h 1801466"/>
                <a:gd name="connsiteX15" fmla="*/ 1731580 w 3973596"/>
                <a:gd name="connsiteY15" fmla="*/ 1523755 h 1801466"/>
                <a:gd name="connsiteX16" fmla="*/ 1724686 w 3973596"/>
                <a:gd name="connsiteY16" fmla="*/ 1514481 h 1801466"/>
                <a:gd name="connsiteX17" fmla="*/ 1712498 w 3973596"/>
                <a:gd name="connsiteY17" fmla="*/ 1549293 h 1801466"/>
                <a:gd name="connsiteX18" fmla="*/ 1283400 w 3973596"/>
                <a:gd name="connsiteY18" fmla="*/ 1801466 h 1801466"/>
                <a:gd name="connsiteX19" fmla="*/ 827167 w 3973596"/>
                <a:gd name="connsiteY19" fmla="*/ 1471790 h 1801466"/>
                <a:gd name="connsiteX20" fmla="*/ 823474 w 3973596"/>
                <a:gd name="connsiteY20" fmla="*/ 1439308 h 1801466"/>
                <a:gd name="connsiteX21" fmla="*/ 794990 w 3973596"/>
                <a:gd name="connsiteY21" fmla="*/ 1465281 h 1801466"/>
                <a:gd name="connsiteX22" fmla="*/ 465694 w 3973596"/>
                <a:gd name="connsiteY22" fmla="*/ 1567897 h 1801466"/>
                <a:gd name="connsiteX23" fmla="*/ 0 w 3973596"/>
                <a:gd name="connsiteY23" fmla="*/ 1217542 h 1801466"/>
                <a:gd name="connsiteX24" fmla="*/ 465694 w 3973596"/>
                <a:gd name="connsiteY24" fmla="*/ 867187 h 1801466"/>
                <a:gd name="connsiteX25" fmla="*/ 646963 w 3973596"/>
                <a:gd name="connsiteY25" fmla="*/ 894720 h 1801466"/>
                <a:gd name="connsiteX26" fmla="*/ 692529 w 3973596"/>
                <a:gd name="connsiteY26" fmla="*/ 913327 h 1801466"/>
                <a:gd name="connsiteX27" fmla="*/ 679602 w 3973596"/>
                <a:gd name="connsiteY27" fmla="*/ 851452 h 1801466"/>
                <a:gd name="connsiteX28" fmla="*/ 1042166 w 3973596"/>
                <a:gd name="connsiteY28" fmla="*/ 501097 h 1801466"/>
                <a:gd name="connsiteX29" fmla="*/ 1244879 w 3973596"/>
                <a:gd name="connsiteY29" fmla="*/ 560932 h 1801466"/>
                <a:gd name="connsiteX30" fmla="*/ 1264986 w 3973596"/>
                <a:gd name="connsiteY30" fmla="*/ 576963 h 1801466"/>
                <a:gd name="connsiteX31" fmla="*/ 1266614 w 3973596"/>
                <a:gd name="connsiteY31" fmla="*/ 560814 h 1801466"/>
                <a:gd name="connsiteX32" fmla="*/ 1954709 w 3973596"/>
                <a:gd name="connsiteY32" fmla="*/ 0 h 1801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973596" h="1801466">
                  <a:moveTo>
                    <a:pt x="1954709" y="0"/>
                  </a:moveTo>
                  <a:cubicBezTo>
                    <a:pt x="2197150" y="0"/>
                    <a:pt x="2410901" y="122836"/>
                    <a:pt x="2537121" y="309666"/>
                  </a:cubicBezTo>
                  <a:lnTo>
                    <a:pt x="2596640" y="419321"/>
                  </a:lnTo>
                  <a:lnTo>
                    <a:pt x="2602905" y="411727"/>
                  </a:lnTo>
                  <a:cubicBezTo>
                    <a:pt x="2673576" y="341056"/>
                    <a:pt x="2771208" y="297345"/>
                    <a:pt x="2879048" y="297345"/>
                  </a:cubicBezTo>
                  <a:cubicBezTo>
                    <a:pt x="3067769" y="297345"/>
                    <a:pt x="3225224" y="431210"/>
                    <a:pt x="3261639" y="609166"/>
                  </a:cubicBezTo>
                  <a:lnTo>
                    <a:pt x="3268062" y="672885"/>
                  </a:lnTo>
                  <a:lnTo>
                    <a:pt x="3316027" y="662260"/>
                  </a:lnTo>
                  <a:cubicBezTo>
                    <a:pt x="3351654" y="657058"/>
                    <a:pt x="3388541" y="654326"/>
                    <a:pt x="3426322" y="654326"/>
                  </a:cubicBezTo>
                  <a:cubicBezTo>
                    <a:pt x="3728573" y="654326"/>
                    <a:pt x="3973596" y="829170"/>
                    <a:pt x="3973596" y="1044851"/>
                  </a:cubicBezTo>
                  <a:cubicBezTo>
                    <a:pt x="3973596" y="1260532"/>
                    <a:pt x="3728573" y="1435376"/>
                    <a:pt x="3426322" y="1435376"/>
                  </a:cubicBezTo>
                  <a:cubicBezTo>
                    <a:pt x="3312978" y="1435376"/>
                    <a:pt x="3207682" y="1410789"/>
                    <a:pt x="3120336" y="1368681"/>
                  </a:cubicBezTo>
                  <a:lnTo>
                    <a:pt x="3065917" y="1336641"/>
                  </a:lnTo>
                  <a:lnTo>
                    <a:pt x="3060829" y="1370354"/>
                  </a:lnTo>
                  <a:cubicBezTo>
                    <a:pt x="2993280" y="1590864"/>
                    <a:pt x="2701201" y="1756740"/>
                    <a:pt x="2351125" y="1756740"/>
                  </a:cubicBezTo>
                  <a:cubicBezTo>
                    <a:pt x="2088568" y="1756740"/>
                    <a:pt x="1858635" y="1663435"/>
                    <a:pt x="1731580" y="1523755"/>
                  </a:cubicBezTo>
                  <a:lnTo>
                    <a:pt x="1724686" y="1514481"/>
                  </a:lnTo>
                  <a:lnTo>
                    <a:pt x="1712498" y="1549293"/>
                  </a:lnTo>
                  <a:cubicBezTo>
                    <a:pt x="1641801" y="1697485"/>
                    <a:pt x="1476297" y="1801466"/>
                    <a:pt x="1283400" y="1801466"/>
                  </a:cubicBezTo>
                  <a:cubicBezTo>
                    <a:pt x="1058354" y="1801466"/>
                    <a:pt x="870591" y="1659936"/>
                    <a:pt x="827167" y="1471790"/>
                  </a:cubicBezTo>
                  <a:lnTo>
                    <a:pt x="823474" y="1439308"/>
                  </a:lnTo>
                  <a:lnTo>
                    <a:pt x="794990" y="1465281"/>
                  </a:lnTo>
                  <a:cubicBezTo>
                    <a:pt x="710716" y="1528682"/>
                    <a:pt x="594292" y="1567897"/>
                    <a:pt x="465694" y="1567897"/>
                  </a:cubicBezTo>
                  <a:cubicBezTo>
                    <a:pt x="208498" y="1567897"/>
                    <a:pt x="0" y="1411038"/>
                    <a:pt x="0" y="1217542"/>
                  </a:cubicBezTo>
                  <a:cubicBezTo>
                    <a:pt x="0" y="1024046"/>
                    <a:pt x="208498" y="867187"/>
                    <a:pt x="465694" y="867187"/>
                  </a:cubicBezTo>
                  <a:cubicBezTo>
                    <a:pt x="529993" y="867187"/>
                    <a:pt x="591248" y="876991"/>
                    <a:pt x="646963" y="894720"/>
                  </a:cubicBezTo>
                  <a:lnTo>
                    <a:pt x="692529" y="913327"/>
                  </a:lnTo>
                  <a:lnTo>
                    <a:pt x="679602" y="851452"/>
                  </a:lnTo>
                  <a:cubicBezTo>
                    <a:pt x="679602" y="657956"/>
                    <a:pt x="841927" y="501097"/>
                    <a:pt x="1042166" y="501097"/>
                  </a:cubicBezTo>
                  <a:cubicBezTo>
                    <a:pt x="1117256" y="501097"/>
                    <a:pt x="1187014" y="523155"/>
                    <a:pt x="1244879" y="560932"/>
                  </a:cubicBezTo>
                  <a:lnTo>
                    <a:pt x="1264986" y="576963"/>
                  </a:lnTo>
                  <a:lnTo>
                    <a:pt x="1266614" y="560814"/>
                  </a:lnTo>
                  <a:cubicBezTo>
                    <a:pt x="1332107" y="240759"/>
                    <a:pt x="1615292" y="0"/>
                    <a:pt x="1954709" y="0"/>
                  </a:cubicBezTo>
                  <a:close/>
                </a:path>
              </a:pathLst>
            </a:custGeom>
            <a:solidFill>
              <a:schemeClr val="accent3">
                <a:lumMod val="20000"/>
                <a:lumOff val="80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buClr>
                  <a:srgbClr val="000000"/>
                </a:buClr>
              </a:pPr>
              <a:endParaRPr lang="id-ID" sz="3333" b="1" kern="0">
                <a:solidFill>
                  <a:srgbClr val="FFFFFF"/>
                </a:solidFill>
                <a:latin typeface="UTM Avo" panose="02040603050506020204" pitchFamily="18" charset="0"/>
                <a:sym typeface="Arial"/>
              </a:endParaRPr>
            </a:p>
          </p:txBody>
        </p:sp>
        <p:sp>
          <p:nvSpPr>
            <p:cNvPr id="9" name="TextBox 8">
              <a:extLst>
                <a:ext uri="{FF2B5EF4-FFF2-40B4-BE49-F238E27FC236}">
                  <a16:creationId xmlns:a16="http://schemas.microsoft.com/office/drawing/2014/main" id="{DAC7A589-7407-AB2C-058C-0123659D2161}"/>
                </a:ext>
              </a:extLst>
            </p:cNvPr>
            <p:cNvSpPr txBox="1"/>
            <p:nvPr/>
          </p:nvSpPr>
          <p:spPr>
            <a:xfrm>
              <a:off x="2157098" y="2726568"/>
              <a:ext cx="3866191" cy="946921"/>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defTabSz="1219170">
                <a:buClr>
                  <a:srgbClr val="000000"/>
                </a:buClr>
              </a:pP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quê</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nhà</a:t>
              </a:r>
              <a:endParaRPr lang="vi-VN" sz="3333" b="1" kern="0" dirty="0">
                <a:solidFill>
                  <a:srgbClr val="6351CA">
                    <a:lumMod val="50000"/>
                  </a:srgbClr>
                </a:solidFill>
                <a:latin typeface="Cambria" panose="02040503050406030204" pitchFamily="18" charset="0"/>
                <a:ea typeface="Cambria" panose="02040503050406030204" pitchFamily="18" charset="0"/>
                <a:sym typeface="Arial"/>
              </a:endParaRPr>
            </a:p>
          </p:txBody>
        </p:sp>
      </p:grpSp>
      <p:grpSp>
        <p:nvGrpSpPr>
          <p:cNvPr id="14" name="Group 13">
            <a:extLst>
              <a:ext uri="{FF2B5EF4-FFF2-40B4-BE49-F238E27FC236}">
                <a16:creationId xmlns:a16="http://schemas.microsoft.com/office/drawing/2014/main" id="{2AA59A2B-585D-8F34-2D37-F6F564A91A50}"/>
              </a:ext>
            </a:extLst>
          </p:cNvPr>
          <p:cNvGrpSpPr/>
          <p:nvPr/>
        </p:nvGrpSpPr>
        <p:grpSpPr>
          <a:xfrm>
            <a:off x="4420386" y="1577999"/>
            <a:ext cx="3792573" cy="1672516"/>
            <a:chOff x="2157098" y="2221349"/>
            <a:chExt cx="3866191" cy="1860883"/>
          </a:xfrm>
        </p:grpSpPr>
        <p:sp>
          <p:nvSpPr>
            <p:cNvPr id="17" name="Freeform: Shape 16">
              <a:extLst>
                <a:ext uri="{FF2B5EF4-FFF2-40B4-BE49-F238E27FC236}">
                  <a16:creationId xmlns:a16="http://schemas.microsoft.com/office/drawing/2014/main" id="{00B9C087-EE5D-F2BC-524F-B42EEDDE63AB}"/>
                </a:ext>
              </a:extLst>
            </p:cNvPr>
            <p:cNvSpPr/>
            <p:nvPr/>
          </p:nvSpPr>
          <p:spPr>
            <a:xfrm>
              <a:off x="2315329" y="2221349"/>
              <a:ext cx="3250548" cy="1860883"/>
            </a:xfrm>
            <a:custGeom>
              <a:avLst/>
              <a:gdLst>
                <a:gd name="connsiteX0" fmla="*/ 1954709 w 3973596"/>
                <a:gd name="connsiteY0" fmla="*/ 0 h 1801466"/>
                <a:gd name="connsiteX1" fmla="*/ 2537121 w 3973596"/>
                <a:gd name="connsiteY1" fmla="*/ 309666 h 1801466"/>
                <a:gd name="connsiteX2" fmla="*/ 2596640 w 3973596"/>
                <a:gd name="connsiteY2" fmla="*/ 419321 h 1801466"/>
                <a:gd name="connsiteX3" fmla="*/ 2602905 w 3973596"/>
                <a:gd name="connsiteY3" fmla="*/ 411727 h 1801466"/>
                <a:gd name="connsiteX4" fmla="*/ 2879048 w 3973596"/>
                <a:gd name="connsiteY4" fmla="*/ 297345 h 1801466"/>
                <a:gd name="connsiteX5" fmla="*/ 3261639 w 3973596"/>
                <a:gd name="connsiteY5" fmla="*/ 609166 h 1801466"/>
                <a:gd name="connsiteX6" fmla="*/ 3268062 w 3973596"/>
                <a:gd name="connsiteY6" fmla="*/ 672885 h 1801466"/>
                <a:gd name="connsiteX7" fmla="*/ 3316027 w 3973596"/>
                <a:gd name="connsiteY7" fmla="*/ 662260 h 1801466"/>
                <a:gd name="connsiteX8" fmla="*/ 3426322 w 3973596"/>
                <a:gd name="connsiteY8" fmla="*/ 654326 h 1801466"/>
                <a:gd name="connsiteX9" fmla="*/ 3973596 w 3973596"/>
                <a:gd name="connsiteY9" fmla="*/ 1044851 h 1801466"/>
                <a:gd name="connsiteX10" fmla="*/ 3426322 w 3973596"/>
                <a:gd name="connsiteY10" fmla="*/ 1435376 h 1801466"/>
                <a:gd name="connsiteX11" fmla="*/ 3120336 w 3973596"/>
                <a:gd name="connsiteY11" fmla="*/ 1368681 h 1801466"/>
                <a:gd name="connsiteX12" fmla="*/ 3065917 w 3973596"/>
                <a:gd name="connsiteY12" fmla="*/ 1336641 h 1801466"/>
                <a:gd name="connsiteX13" fmla="*/ 3060829 w 3973596"/>
                <a:gd name="connsiteY13" fmla="*/ 1370354 h 1801466"/>
                <a:gd name="connsiteX14" fmla="*/ 2351125 w 3973596"/>
                <a:gd name="connsiteY14" fmla="*/ 1756740 h 1801466"/>
                <a:gd name="connsiteX15" fmla="*/ 1731580 w 3973596"/>
                <a:gd name="connsiteY15" fmla="*/ 1523755 h 1801466"/>
                <a:gd name="connsiteX16" fmla="*/ 1724686 w 3973596"/>
                <a:gd name="connsiteY16" fmla="*/ 1514481 h 1801466"/>
                <a:gd name="connsiteX17" fmla="*/ 1712498 w 3973596"/>
                <a:gd name="connsiteY17" fmla="*/ 1549293 h 1801466"/>
                <a:gd name="connsiteX18" fmla="*/ 1283400 w 3973596"/>
                <a:gd name="connsiteY18" fmla="*/ 1801466 h 1801466"/>
                <a:gd name="connsiteX19" fmla="*/ 827167 w 3973596"/>
                <a:gd name="connsiteY19" fmla="*/ 1471790 h 1801466"/>
                <a:gd name="connsiteX20" fmla="*/ 823474 w 3973596"/>
                <a:gd name="connsiteY20" fmla="*/ 1439308 h 1801466"/>
                <a:gd name="connsiteX21" fmla="*/ 794990 w 3973596"/>
                <a:gd name="connsiteY21" fmla="*/ 1465281 h 1801466"/>
                <a:gd name="connsiteX22" fmla="*/ 465694 w 3973596"/>
                <a:gd name="connsiteY22" fmla="*/ 1567897 h 1801466"/>
                <a:gd name="connsiteX23" fmla="*/ 0 w 3973596"/>
                <a:gd name="connsiteY23" fmla="*/ 1217542 h 1801466"/>
                <a:gd name="connsiteX24" fmla="*/ 465694 w 3973596"/>
                <a:gd name="connsiteY24" fmla="*/ 867187 h 1801466"/>
                <a:gd name="connsiteX25" fmla="*/ 646963 w 3973596"/>
                <a:gd name="connsiteY25" fmla="*/ 894720 h 1801466"/>
                <a:gd name="connsiteX26" fmla="*/ 692529 w 3973596"/>
                <a:gd name="connsiteY26" fmla="*/ 913327 h 1801466"/>
                <a:gd name="connsiteX27" fmla="*/ 679602 w 3973596"/>
                <a:gd name="connsiteY27" fmla="*/ 851452 h 1801466"/>
                <a:gd name="connsiteX28" fmla="*/ 1042166 w 3973596"/>
                <a:gd name="connsiteY28" fmla="*/ 501097 h 1801466"/>
                <a:gd name="connsiteX29" fmla="*/ 1244879 w 3973596"/>
                <a:gd name="connsiteY29" fmla="*/ 560932 h 1801466"/>
                <a:gd name="connsiteX30" fmla="*/ 1264986 w 3973596"/>
                <a:gd name="connsiteY30" fmla="*/ 576963 h 1801466"/>
                <a:gd name="connsiteX31" fmla="*/ 1266614 w 3973596"/>
                <a:gd name="connsiteY31" fmla="*/ 560814 h 1801466"/>
                <a:gd name="connsiteX32" fmla="*/ 1954709 w 3973596"/>
                <a:gd name="connsiteY32" fmla="*/ 0 h 1801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973596" h="1801466">
                  <a:moveTo>
                    <a:pt x="1954709" y="0"/>
                  </a:moveTo>
                  <a:cubicBezTo>
                    <a:pt x="2197150" y="0"/>
                    <a:pt x="2410901" y="122836"/>
                    <a:pt x="2537121" y="309666"/>
                  </a:cubicBezTo>
                  <a:lnTo>
                    <a:pt x="2596640" y="419321"/>
                  </a:lnTo>
                  <a:lnTo>
                    <a:pt x="2602905" y="411727"/>
                  </a:lnTo>
                  <a:cubicBezTo>
                    <a:pt x="2673576" y="341056"/>
                    <a:pt x="2771208" y="297345"/>
                    <a:pt x="2879048" y="297345"/>
                  </a:cubicBezTo>
                  <a:cubicBezTo>
                    <a:pt x="3067769" y="297345"/>
                    <a:pt x="3225224" y="431210"/>
                    <a:pt x="3261639" y="609166"/>
                  </a:cubicBezTo>
                  <a:lnTo>
                    <a:pt x="3268062" y="672885"/>
                  </a:lnTo>
                  <a:lnTo>
                    <a:pt x="3316027" y="662260"/>
                  </a:lnTo>
                  <a:cubicBezTo>
                    <a:pt x="3351654" y="657058"/>
                    <a:pt x="3388541" y="654326"/>
                    <a:pt x="3426322" y="654326"/>
                  </a:cubicBezTo>
                  <a:cubicBezTo>
                    <a:pt x="3728573" y="654326"/>
                    <a:pt x="3973596" y="829170"/>
                    <a:pt x="3973596" y="1044851"/>
                  </a:cubicBezTo>
                  <a:cubicBezTo>
                    <a:pt x="3973596" y="1260532"/>
                    <a:pt x="3728573" y="1435376"/>
                    <a:pt x="3426322" y="1435376"/>
                  </a:cubicBezTo>
                  <a:cubicBezTo>
                    <a:pt x="3312978" y="1435376"/>
                    <a:pt x="3207682" y="1410789"/>
                    <a:pt x="3120336" y="1368681"/>
                  </a:cubicBezTo>
                  <a:lnTo>
                    <a:pt x="3065917" y="1336641"/>
                  </a:lnTo>
                  <a:lnTo>
                    <a:pt x="3060829" y="1370354"/>
                  </a:lnTo>
                  <a:cubicBezTo>
                    <a:pt x="2993280" y="1590864"/>
                    <a:pt x="2701201" y="1756740"/>
                    <a:pt x="2351125" y="1756740"/>
                  </a:cubicBezTo>
                  <a:cubicBezTo>
                    <a:pt x="2088568" y="1756740"/>
                    <a:pt x="1858635" y="1663435"/>
                    <a:pt x="1731580" y="1523755"/>
                  </a:cubicBezTo>
                  <a:lnTo>
                    <a:pt x="1724686" y="1514481"/>
                  </a:lnTo>
                  <a:lnTo>
                    <a:pt x="1712498" y="1549293"/>
                  </a:lnTo>
                  <a:cubicBezTo>
                    <a:pt x="1641801" y="1697485"/>
                    <a:pt x="1476297" y="1801466"/>
                    <a:pt x="1283400" y="1801466"/>
                  </a:cubicBezTo>
                  <a:cubicBezTo>
                    <a:pt x="1058354" y="1801466"/>
                    <a:pt x="870591" y="1659936"/>
                    <a:pt x="827167" y="1471790"/>
                  </a:cubicBezTo>
                  <a:lnTo>
                    <a:pt x="823474" y="1439308"/>
                  </a:lnTo>
                  <a:lnTo>
                    <a:pt x="794990" y="1465281"/>
                  </a:lnTo>
                  <a:cubicBezTo>
                    <a:pt x="710716" y="1528682"/>
                    <a:pt x="594292" y="1567897"/>
                    <a:pt x="465694" y="1567897"/>
                  </a:cubicBezTo>
                  <a:cubicBezTo>
                    <a:pt x="208498" y="1567897"/>
                    <a:pt x="0" y="1411038"/>
                    <a:pt x="0" y="1217542"/>
                  </a:cubicBezTo>
                  <a:cubicBezTo>
                    <a:pt x="0" y="1024046"/>
                    <a:pt x="208498" y="867187"/>
                    <a:pt x="465694" y="867187"/>
                  </a:cubicBezTo>
                  <a:cubicBezTo>
                    <a:pt x="529993" y="867187"/>
                    <a:pt x="591248" y="876991"/>
                    <a:pt x="646963" y="894720"/>
                  </a:cubicBezTo>
                  <a:lnTo>
                    <a:pt x="692529" y="913327"/>
                  </a:lnTo>
                  <a:lnTo>
                    <a:pt x="679602" y="851452"/>
                  </a:lnTo>
                  <a:cubicBezTo>
                    <a:pt x="679602" y="657956"/>
                    <a:pt x="841927" y="501097"/>
                    <a:pt x="1042166" y="501097"/>
                  </a:cubicBezTo>
                  <a:cubicBezTo>
                    <a:pt x="1117256" y="501097"/>
                    <a:pt x="1187014" y="523155"/>
                    <a:pt x="1244879" y="560932"/>
                  </a:cubicBezTo>
                  <a:lnTo>
                    <a:pt x="1264986" y="576963"/>
                  </a:lnTo>
                  <a:lnTo>
                    <a:pt x="1266614" y="560814"/>
                  </a:lnTo>
                  <a:cubicBezTo>
                    <a:pt x="1332107" y="240759"/>
                    <a:pt x="1615292" y="0"/>
                    <a:pt x="1954709" y="0"/>
                  </a:cubicBezTo>
                  <a:close/>
                </a:path>
              </a:pathLst>
            </a:custGeom>
            <a:solidFill>
              <a:schemeClr val="accent4">
                <a:lumMod val="20000"/>
                <a:lumOff val="80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buClr>
                  <a:srgbClr val="000000"/>
                </a:buClr>
              </a:pPr>
              <a:endParaRPr lang="id-ID" sz="3333" b="1" kern="0">
                <a:solidFill>
                  <a:srgbClr val="FFFFFF"/>
                </a:solidFill>
                <a:latin typeface="UTM Avo" panose="02040603050506020204" pitchFamily="18" charset="0"/>
                <a:sym typeface="Arial"/>
              </a:endParaRPr>
            </a:p>
          </p:txBody>
        </p:sp>
        <p:sp>
          <p:nvSpPr>
            <p:cNvPr id="18" name="TextBox 17">
              <a:extLst>
                <a:ext uri="{FF2B5EF4-FFF2-40B4-BE49-F238E27FC236}">
                  <a16:creationId xmlns:a16="http://schemas.microsoft.com/office/drawing/2014/main" id="{0510E3A2-31A3-71B0-AEE5-FD4AA53D936E}"/>
                </a:ext>
              </a:extLst>
            </p:cNvPr>
            <p:cNvSpPr txBox="1"/>
            <p:nvPr/>
          </p:nvSpPr>
          <p:spPr>
            <a:xfrm>
              <a:off x="2157098" y="2726568"/>
              <a:ext cx="3866191" cy="946921"/>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defTabSz="1219170">
                <a:buClr>
                  <a:srgbClr val="000000"/>
                </a:buClr>
              </a:pP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làng</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quê</a:t>
              </a:r>
              <a:endParaRPr lang="vi-VN" sz="3333" b="1" kern="0" dirty="0">
                <a:solidFill>
                  <a:srgbClr val="6351CA">
                    <a:lumMod val="50000"/>
                  </a:srgbClr>
                </a:solidFill>
                <a:latin typeface="Cambria" panose="02040503050406030204" pitchFamily="18" charset="0"/>
                <a:ea typeface="Cambria" panose="02040503050406030204" pitchFamily="18" charset="0"/>
                <a:sym typeface="Arial"/>
              </a:endParaRPr>
            </a:p>
          </p:txBody>
        </p:sp>
      </p:grpSp>
      <p:grpSp>
        <p:nvGrpSpPr>
          <p:cNvPr id="19" name="Group 18">
            <a:extLst>
              <a:ext uri="{FF2B5EF4-FFF2-40B4-BE49-F238E27FC236}">
                <a16:creationId xmlns:a16="http://schemas.microsoft.com/office/drawing/2014/main" id="{499DDF87-7F1E-18B8-12CD-ABB6FB130779}"/>
              </a:ext>
            </a:extLst>
          </p:cNvPr>
          <p:cNvGrpSpPr/>
          <p:nvPr/>
        </p:nvGrpSpPr>
        <p:grpSpPr>
          <a:xfrm>
            <a:off x="8139631" y="1598547"/>
            <a:ext cx="3792573" cy="1672516"/>
            <a:chOff x="2157098" y="2221349"/>
            <a:chExt cx="3866191" cy="1860883"/>
          </a:xfrm>
        </p:grpSpPr>
        <p:sp>
          <p:nvSpPr>
            <p:cNvPr id="21" name="Freeform: Shape 20">
              <a:extLst>
                <a:ext uri="{FF2B5EF4-FFF2-40B4-BE49-F238E27FC236}">
                  <a16:creationId xmlns:a16="http://schemas.microsoft.com/office/drawing/2014/main" id="{362C5728-7555-2C85-8ADC-B18DAFEAF605}"/>
                </a:ext>
              </a:extLst>
            </p:cNvPr>
            <p:cNvSpPr/>
            <p:nvPr/>
          </p:nvSpPr>
          <p:spPr>
            <a:xfrm>
              <a:off x="2315329" y="2221349"/>
              <a:ext cx="3250548" cy="1860883"/>
            </a:xfrm>
            <a:custGeom>
              <a:avLst/>
              <a:gdLst>
                <a:gd name="connsiteX0" fmla="*/ 1954709 w 3973596"/>
                <a:gd name="connsiteY0" fmla="*/ 0 h 1801466"/>
                <a:gd name="connsiteX1" fmla="*/ 2537121 w 3973596"/>
                <a:gd name="connsiteY1" fmla="*/ 309666 h 1801466"/>
                <a:gd name="connsiteX2" fmla="*/ 2596640 w 3973596"/>
                <a:gd name="connsiteY2" fmla="*/ 419321 h 1801466"/>
                <a:gd name="connsiteX3" fmla="*/ 2602905 w 3973596"/>
                <a:gd name="connsiteY3" fmla="*/ 411727 h 1801466"/>
                <a:gd name="connsiteX4" fmla="*/ 2879048 w 3973596"/>
                <a:gd name="connsiteY4" fmla="*/ 297345 h 1801466"/>
                <a:gd name="connsiteX5" fmla="*/ 3261639 w 3973596"/>
                <a:gd name="connsiteY5" fmla="*/ 609166 h 1801466"/>
                <a:gd name="connsiteX6" fmla="*/ 3268062 w 3973596"/>
                <a:gd name="connsiteY6" fmla="*/ 672885 h 1801466"/>
                <a:gd name="connsiteX7" fmla="*/ 3316027 w 3973596"/>
                <a:gd name="connsiteY7" fmla="*/ 662260 h 1801466"/>
                <a:gd name="connsiteX8" fmla="*/ 3426322 w 3973596"/>
                <a:gd name="connsiteY8" fmla="*/ 654326 h 1801466"/>
                <a:gd name="connsiteX9" fmla="*/ 3973596 w 3973596"/>
                <a:gd name="connsiteY9" fmla="*/ 1044851 h 1801466"/>
                <a:gd name="connsiteX10" fmla="*/ 3426322 w 3973596"/>
                <a:gd name="connsiteY10" fmla="*/ 1435376 h 1801466"/>
                <a:gd name="connsiteX11" fmla="*/ 3120336 w 3973596"/>
                <a:gd name="connsiteY11" fmla="*/ 1368681 h 1801466"/>
                <a:gd name="connsiteX12" fmla="*/ 3065917 w 3973596"/>
                <a:gd name="connsiteY12" fmla="*/ 1336641 h 1801466"/>
                <a:gd name="connsiteX13" fmla="*/ 3060829 w 3973596"/>
                <a:gd name="connsiteY13" fmla="*/ 1370354 h 1801466"/>
                <a:gd name="connsiteX14" fmla="*/ 2351125 w 3973596"/>
                <a:gd name="connsiteY14" fmla="*/ 1756740 h 1801466"/>
                <a:gd name="connsiteX15" fmla="*/ 1731580 w 3973596"/>
                <a:gd name="connsiteY15" fmla="*/ 1523755 h 1801466"/>
                <a:gd name="connsiteX16" fmla="*/ 1724686 w 3973596"/>
                <a:gd name="connsiteY16" fmla="*/ 1514481 h 1801466"/>
                <a:gd name="connsiteX17" fmla="*/ 1712498 w 3973596"/>
                <a:gd name="connsiteY17" fmla="*/ 1549293 h 1801466"/>
                <a:gd name="connsiteX18" fmla="*/ 1283400 w 3973596"/>
                <a:gd name="connsiteY18" fmla="*/ 1801466 h 1801466"/>
                <a:gd name="connsiteX19" fmla="*/ 827167 w 3973596"/>
                <a:gd name="connsiteY19" fmla="*/ 1471790 h 1801466"/>
                <a:gd name="connsiteX20" fmla="*/ 823474 w 3973596"/>
                <a:gd name="connsiteY20" fmla="*/ 1439308 h 1801466"/>
                <a:gd name="connsiteX21" fmla="*/ 794990 w 3973596"/>
                <a:gd name="connsiteY21" fmla="*/ 1465281 h 1801466"/>
                <a:gd name="connsiteX22" fmla="*/ 465694 w 3973596"/>
                <a:gd name="connsiteY22" fmla="*/ 1567897 h 1801466"/>
                <a:gd name="connsiteX23" fmla="*/ 0 w 3973596"/>
                <a:gd name="connsiteY23" fmla="*/ 1217542 h 1801466"/>
                <a:gd name="connsiteX24" fmla="*/ 465694 w 3973596"/>
                <a:gd name="connsiteY24" fmla="*/ 867187 h 1801466"/>
                <a:gd name="connsiteX25" fmla="*/ 646963 w 3973596"/>
                <a:gd name="connsiteY25" fmla="*/ 894720 h 1801466"/>
                <a:gd name="connsiteX26" fmla="*/ 692529 w 3973596"/>
                <a:gd name="connsiteY26" fmla="*/ 913327 h 1801466"/>
                <a:gd name="connsiteX27" fmla="*/ 679602 w 3973596"/>
                <a:gd name="connsiteY27" fmla="*/ 851452 h 1801466"/>
                <a:gd name="connsiteX28" fmla="*/ 1042166 w 3973596"/>
                <a:gd name="connsiteY28" fmla="*/ 501097 h 1801466"/>
                <a:gd name="connsiteX29" fmla="*/ 1244879 w 3973596"/>
                <a:gd name="connsiteY29" fmla="*/ 560932 h 1801466"/>
                <a:gd name="connsiteX30" fmla="*/ 1264986 w 3973596"/>
                <a:gd name="connsiteY30" fmla="*/ 576963 h 1801466"/>
                <a:gd name="connsiteX31" fmla="*/ 1266614 w 3973596"/>
                <a:gd name="connsiteY31" fmla="*/ 560814 h 1801466"/>
                <a:gd name="connsiteX32" fmla="*/ 1954709 w 3973596"/>
                <a:gd name="connsiteY32" fmla="*/ 0 h 1801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973596" h="1801466">
                  <a:moveTo>
                    <a:pt x="1954709" y="0"/>
                  </a:moveTo>
                  <a:cubicBezTo>
                    <a:pt x="2197150" y="0"/>
                    <a:pt x="2410901" y="122836"/>
                    <a:pt x="2537121" y="309666"/>
                  </a:cubicBezTo>
                  <a:lnTo>
                    <a:pt x="2596640" y="419321"/>
                  </a:lnTo>
                  <a:lnTo>
                    <a:pt x="2602905" y="411727"/>
                  </a:lnTo>
                  <a:cubicBezTo>
                    <a:pt x="2673576" y="341056"/>
                    <a:pt x="2771208" y="297345"/>
                    <a:pt x="2879048" y="297345"/>
                  </a:cubicBezTo>
                  <a:cubicBezTo>
                    <a:pt x="3067769" y="297345"/>
                    <a:pt x="3225224" y="431210"/>
                    <a:pt x="3261639" y="609166"/>
                  </a:cubicBezTo>
                  <a:lnTo>
                    <a:pt x="3268062" y="672885"/>
                  </a:lnTo>
                  <a:lnTo>
                    <a:pt x="3316027" y="662260"/>
                  </a:lnTo>
                  <a:cubicBezTo>
                    <a:pt x="3351654" y="657058"/>
                    <a:pt x="3388541" y="654326"/>
                    <a:pt x="3426322" y="654326"/>
                  </a:cubicBezTo>
                  <a:cubicBezTo>
                    <a:pt x="3728573" y="654326"/>
                    <a:pt x="3973596" y="829170"/>
                    <a:pt x="3973596" y="1044851"/>
                  </a:cubicBezTo>
                  <a:cubicBezTo>
                    <a:pt x="3973596" y="1260532"/>
                    <a:pt x="3728573" y="1435376"/>
                    <a:pt x="3426322" y="1435376"/>
                  </a:cubicBezTo>
                  <a:cubicBezTo>
                    <a:pt x="3312978" y="1435376"/>
                    <a:pt x="3207682" y="1410789"/>
                    <a:pt x="3120336" y="1368681"/>
                  </a:cubicBezTo>
                  <a:lnTo>
                    <a:pt x="3065917" y="1336641"/>
                  </a:lnTo>
                  <a:lnTo>
                    <a:pt x="3060829" y="1370354"/>
                  </a:lnTo>
                  <a:cubicBezTo>
                    <a:pt x="2993280" y="1590864"/>
                    <a:pt x="2701201" y="1756740"/>
                    <a:pt x="2351125" y="1756740"/>
                  </a:cubicBezTo>
                  <a:cubicBezTo>
                    <a:pt x="2088568" y="1756740"/>
                    <a:pt x="1858635" y="1663435"/>
                    <a:pt x="1731580" y="1523755"/>
                  </a:cubicBezTo>
                  <a:lnTo>
                    <a:pt x="1724686" y="1514481"/>
                  </a:lnTo>
                  <a:lnTo>
                    <a:pt x="1712498" y="1549293"/>
                  </a:lnTo>
                  <a:cubicBezTo>
                    <a:pt x="1641801" y="1697485"/>
                    <a:pt x="1476297" y="1801466"/>
                    <a:pt x="1283400" y="1801466"/>
                  </a:cubicBezTo>
                  <a:cubicBezTo>
                    <a:pt x="1058354" y="1801466"/>
                    <a:pt x="870591" y="1659936"/>
                    <a:pt x="827167" y="1471790"/>
                  </a:cubicBezTo>
                  <a:lnTo>
                    <a:pt x="823474" y="1439308"/>
                  </a:lnTo>
                  <a:lnTo>
                    <a:pt x="794990" y="1465281"/>
                  </a:lnTo>
                  <a:cubicBezTo>
                    <a:pt x="710716" y="1528682"/>
                    <a:pt x="594292" y="1567897"/>
                    <a:pt x="465694" y="1567897"/>
                  </a:cubicBezTo>
                  <a:cubicBezTo>
                    <a:pt x="208498" y="1567897"/>
                    <a:pt x="0" y="1411038"/>
                    <a:pt x="0" y="1217542"/>
                  </a:cubicBezTo>
                  <a:cubicBezTo>
                    <a:pt x="0" y="1024046"/>
                    <a:pt x="208498" y="867187"/>
                    <a:pt x="465694" y="867187"/>
                  </a:cubicBezTo>
                  <a:cubicBezTo>
                    <a:pt x="529993" y="867187"/>
                    <a:pt x="591248" y="876991"/>
                    <a:pt x="646963" y="894720"/>
                  </a:cubicBezTo>
                  <a:lnTo>
                    <a:pt x="692529" y="913327"/>
                  </a:lnTo>
                  <a:lnTo>
                    <a:pt x="679602" y="851452"/>
                  </a:lnTo>
                  <a:cubicBezTo>
                    <a:pt x="679602" y="657956"/>
                    <a:pt x="841927" y="501097"/>
                    <a:pt x="1042166" y="501097"/>
                  </a:cubicBezTo>
                  <a:cubicBezTo>
                    <a:pt x="1117256" y="501097"/>
                    <a:pt x="1187014" y="523155"/>
                    <a:pt x="1244879" y="560932"/>
                  </a:cubicBezTo>
                  <a:lnTo>
                    <a:pt x="1264986" y="576963"/>
                  </a:lnTo>
                  <a:lnTo>
                    <a:pt x="1266614" y="560814"/>
                  </a:lnTo>
                  <a:cubicBezTo>
                    <a:pt x="1332107" y="240759"/>
                    <a:pt x="1615292" y="0"/>
                    <a:pt x="1954709" y="0"/>
                  </a:cubicBezTo>
                  <a:close/>
                </a:path>
              </a:pathLst>
            </a:custGeom>
            <a:solidFill>
              <a:schemeClr val="accent6">
                <a:lumMod val="20000"/>
                <a:lumOff val="80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buClr>
                  <a:srgbClr val="000000"/>
                </a:buClr>
              </a:pPr>
              <a:endParaRPr lang="id-ID" sz="3333" b="1" kern="0">
                <a:solidFill>
                  <a:srgbClr val="FFFFFF"/>
                </a:solidFill>
                <a:latin typeface="UTM Avo" panose="02040603050506020204" pitchFamily="18" charset="0"/>
                <a:sym typeface="Arial"/>
              </a:endParaRPr>
            </a:p>
          </p:txBody>
        </p:sp>
        <p:sp>
          <p:nvSpPr>
            <p:cNvPr id="23" name="TextBox 22">
              <a:extLst>
                <a:ext uri="{FF2B5EF4-FFF2-40B4-BE49-F238E27FC236}">
                  <a16:creationId xmlns:a16="http://schemas.microsoft.com/office/drawing/2014/main" id="{C2F0C2C9-EACF-AA95-549F-C4D9A6A315FF}"/>
                </a:ext>
              </a:extLst>
            </p:cNvPr>
            <p:cNvSpPr txBox="1"/>
            <p:nvPr/>
          </p:nvSpPr>
          <p:spPr>
            <a:xfrm>
              <a:off x="2157098" y="2726568"/>
              <a:ext cx="3866191" cy="946921"/>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defTabSz="1219170">
                <a:buClr>
                  <a:srgbClr val="000000"/>
                </a:buClr>
              </a:pP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quê</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cha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đất</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tổ</a:t>
              </a:r>
              <a:endParaRPr lang="vi-VN" sz="3333" b="1" kern="0" dirty="0">
                <a:solidFill>
                  <a:srgbClr val="6351CA">
                    <a:lumMod val="50000"/>
                  </a:srgbClr>
                </a:solidFill>
                <a:latin typeface="Cambria" panose="02040503050406030204" pitchFamily="18" charset="0"/>
                <a:ea typeface="Cambria" panose="02040503050406030204" pitchFamily="18" charset="0"/>
                <a:sym typeface="Arial"/>
              </a:endParaRPr>
            </a:p>
          </p:txBody>
        </p:sp>
      </p:grpSp>
      <p:grpSp>
        <p:nvGrpSpPr>
          <p:cNvPr id="25" name="Group 24">
            <a:extLst>
              <a:ext uri="{FF2B5EF4-FFF2-40B4-BE49-F238E27FC236}">
                <a16:creationId xmlns:a16="http://schemas.microsoft.com/office/drawing/2014/main" id="{558BE967-C85A-FCAC-AFBA-89B3BB31EE6A}"/>
              </a:ext>
            </a:extLst>
          </p:cNvPr>
          <p:cNvGrpSpPr/>
          <p:nvPr/>
        </p:nvGrpSpPr>
        <p:grpSpPr>
          <a:xfrm>
            <a:off x="1810751" y="3499267"/>
            <a:ext cx="4918822" cy="1672516"/>
            <a:chOff x="2100570" y="2221349"/>
            <a:chExt cx="3866191" cy="1860883"/>
          </a:xfrm>
        </p:grpSpPr>
        <p:sp>
          <p:nvSpPr>
            <p:cNvPr id="27" name="Freeform: Shape 26">
              <a:extLst>
                <a:ext uri="{FF2B5EF4-FFF2-40B4-BE49-F238E27FC236}">
                  <a16:creationId xmlns:a16="http://schemas.microsoft.com/office/drawing/2014/main" id="{FAE08171-00CA-5E0A-68AE-B36A3815D134}"/>
                </a:ext>
              </a:extLst>
            </p:cNvPr>
            <p:cNvSpPr/>
            <p:nvPr/>
          </p:nvSpPr>
          <p:spPr>
            <a:xfrm>
              <a:off x="2315329" y="2221349"/>
              <a:ext cx="3250548" cy="1860883"/>
            </a:xfrm>
            <a:custGeom>
              <a:avLst/>
              <a:gdLst>
                <a:gd name="connsiteX0" fmla="*/ 1954709 w 3973596"/>
                <a:gd name="connsiteY0" fmla="*/ 0 h 1801466"/>
                <a:gd name="connsiteX1" fmla="*/ 2537121 w 3973596"/>
                <a:gd name="connsiteY1" fmla="*/ 309666 h 1801466"/>
                <a:gd name="connsiteX2" fmla="*/ 2596640 w 3973596"/>
                <a:gd name="connsiteY2" fmla="*/ 419321 h 1801466"/>
                <a:gd name="connsiteX3" fmla="*/ 2602905 w 3973596"/>
                <a:gd name="connsiteY3" fmla="*/ 411727 h 1801466"/>
                <a:gd name="connsiteX4" fmla="*/ 2879048 w 3973596"/>
                <a:gd name="connsiteY4" fmla="*/ 297345 h 1801466"/>
                <a:gd name="connsiteX5" fmla="*/ 3261639 w 3973596"/>
                <a:gd name="connsiteY5" fmla="*/ 609166 h 1801466"/>
                <a:gd name="connsiteX6" fmla="*/ 3268062 w 3973596"/>
                <a:gd name="connsiteY6" fmla="*/ 672885 h 1801466"/>
                <a:gd name="connsiteX7" fmla="*/ 3316027 w 3973596"/>
                <a:gd name="connsiteY7" fmla="*/ 662260 h 1801466"/>
                <a:gd name="connsiteX8" fmla="*/ 3426322 w 3973596"/>
                <a:gd name="connsiteY8" fmla="*/ 654326 h 1801466"/>
                <a:gd name="connsiteX9" fmla="*/ 3973596 w 3973596"/>
                <a:gd name="connsiteY9" fmla="*/ 1044851 h 1801466"/>
                <a:gd name="connsiteX10" fmla="*/ 3426322 w 3973596"/>
                <a:gd name="connsiteY10" fmla="*/ 1435376 h 1801466"/>
                <a:gd name="connsiteX11" fmla="*/ 3120336 w 3973596"/>
                <a:gd name="connsiteY11" fmla="*/ 1368681 h 1801466"/>
                <a:gd name="connsiteX12" fmla="*/ 3065917 w 3973596"/>
                <a:gd name="connsiteY12" fmla="*/ 1336641 h 1801466"/>
                <a:gd name="connsiteX13" fmla="*/ 3060829 w 3973596"/>
                <a:gd name="connsiteY13" fmla="*/ 1370354 h 1801466"/>
                <a:gd name="connsiteX14" fmla="*/ 2351125 w 3973596"/>
                <a:gd name="connsiteY14" fmla="*/ 1756740 h 1801466"/>
                <a:gd name="connsiteX15" fmla="*/ 1731580 w 3973596"/>
                <a:gd name="connsiteY15" fmla="*/ 1523755 h 1801466"/>
                <a:gd name="connsiteX16" fmla="*/ 1724686 w 3973596"/>
                <a:gd name="connsiteY16" fmla="*/ 1514481 h 1801466"/>
                <a:gd name="connsiteX17" fmla="*/ 1712498 w 3973596"/>
                <a:gd name="connsiteY17" fmla="*/ 1549293 h 1801466"/>
                <a:gd name="connsiteX18" fmla="*/ 1283400 w 3973596"/>
                <a:gd name="connsiteY18" fmla="*/ 1801466 h 1801466"/>
                <a:gd name="connsiteX19" fmla="*/ 827167 w 3973596"/>
                <a:gd name="connsiteY19" fmla="*/ 1471790 h 1801466"/>
                <a:gd name="connsiteX20" fmla="*/ 823474 w 3973596"/>
                <a:gd name="connsiteY20" fmla="*/ 1439308 h 1801466"/>
                <a:gd name="connsiteX21" fmla="*/ 794990 w 3973596"/>
                <a:gd name="connsiteY21" fmla="*/ 1465281 h 1801466"/>
                <a:gd name="connsiteX22" fmla="*/ 465694 w 3973596"/>
                <a:gd name="connsiteY22" fmla="*/ 1567897 h 1801466"/>
                <a:gd name="connsiteX23" fmla="*/ 0 w 3973596"/>
                <a:gd name="connsiteY23" fmla="*/ 1217542 h 1801466"/>
                <a:gd name="connsiteX24" fmla="*/ 465694 w 3973596"/>
                <a:gd name="connsiteY24" fmla="*/ 867187 h 1801466"/>
                <a:gd name="connsiteX25" fmla="*/ 646963 w 3973596"/>
                <a:gd name="connsiteY25" fmla="*/ 894720 h 1801466"/>
                <a:gd name="connsiteX26" fmla="*/ 692529 w 3973596"/>
                <a:gd name="connsiteY26" fmla="*/ 913327 h 1801466"/>
                <a:gd name="connsiteX27" fmla="*/ 679602 w 3973596"/>
                <a:gd name="connsiteY27" fmla="*/ 851452 h 1801466"/>
                <a:gd name="connsiteX28" fmla="*/ 1042166 w 3973596"/>
                <a:gd name="connsiteY28" fmla="*/ 501097 h 1801466"/>
                <a:gd name="connsiteX29" fmla="*/ 1244879 w 3973596"/>
                <a:gd name="connsiteY29" fmla="*/ 560932 h 1801466"/>
                <a:gd name="connsiteX30" fmla="*/ 1264986 w 3973596"/>
                <a:gd name="connsiteY30" fmla="*/ 576963 h 1801466"/>
                <a:gd name="connsiteX31" fmla="*/ 1266614 w 3973596"/>
                <a:gd name="connsiteY31" fmla="*/ 560814 h 1801466"/>
                <a:gd name="connsiteX32" fmla="*/ 1954709 w 3973596"/>
                <a:gd name="connsiteY32" fmla="*/ 0 h 1801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973596" h="1801466">
                  <a:moveTo>
                    <a:pt x="1954709" y="0"/>
                  </a:moveTo>
                  <a:cubicBezTo>
                    <a:pt x="2197150" y="0"/>
                    <a:pt x="2410901" y="122836"/>
                    <a:pt x="2537121" y="309666"/>
                  </a:cubicBezTo>
                  <a:lnTo>
                    <a:pt x="2596640" y="419321"/>
                  </a:lnTo>
                  <a:lnTo>
                    <a:pt x="2602905" y="411727"/>
                  </a:lnTo>
                  <a:cubicBezTo>
                    <a:pt x="2673576" y="341056"/>
                    <a:pt x="2771208" y="297345"/>
                    <a:pt x="2879048" y="297345"/>
                  </a:cubicBezTo>
                  <a:cubicBezTo>
                    <a:pt x="3067769" y="297345"/>
                    <a:pt x="3225224" y="431210"/>
                    <a:pt x="3261639" y="609166"/>
                  </a:cubicBezTo>
                  <a:lnTo>
                    <a:pt x="3268062" y="672885"/>
                  </a:lnTo>
                  <a:lnTo>
                    <a:pt x="3316027" y="662260"/>
                  </a:lnTo>
                  <a:cubicBezTo>
                    <a:pt x="3351654" y="657058"/>
                    <a:pt x="3388541" y="654326"/>
                    <a:pt x="3426322" y="654326"/>
                  </a:cubicBezTo>
                  <a:cubicBezTo>
                    <a:pt x="3728573" y="654326"/>
                    <a:pt x="3973596" y="829170"/>
                    <a:pt x="3973596" y="1044851"/>
                  </a:cubicBezTo>
                  <a:cubicBezTo>
                    <a:pt x="3973596" y="1260532"/>
                    <a:pt x="3728573" y="1435376"/>
                    <a:pt x="3426322" y="1435376"/>
                  </a:cubicBezTo>
                  <a:cubicBezTo>
                    <a:pt x="3312978" y="1435376"/>
                    <a:pt x="3207682" y="1410789"/>
                    <a:pt x="3120336" y="1368681"/>
                  </a:cubicBezTo>
                  <a:lnTo>
                    <a:pt x="3065917" y="1336641"/>
                  </a:lnTo>
                  <a:lnTo>
                    <a:pt x="3060829" y="1370354"/>
                  </a:lnTo>
                  <a:cubicBezTo>
                    <a:pt x="2993280" y="1590864"/>
                    <a:pt x="2701201" y="1756740"/>
                    <a:pt x="2351125" y="1756740"/>
                  </a:cubicBezTo>
                  <a:cubicBezTo>
                    <a:pt x="2088568" y="1756740"/>
                    <a:pt x="1858635" y="1663435"/>
                    <a:pt x="1731580" y="1523755"/>
                  </a:cubicBezTo>
                  <a:lnTo>
                    <a:pt x="1724686" y="1514481"/>
                  </a:lnTo>
                  <a:lnTo>
                    <a:pt x="1712498" y="1549293"/>
                  </a:lnTo>
                  <a:cubicBezTo>
                    <a:pt x="1641801" y="1697485"/>
                    <a:pt x="1476297" y="1801466"/>
                    <a:pt x="1283400" y="1801466"/>
                  </a:cubicBezTo>
                  <a:cubicBezTo>
                    <a:pt x="1058354" y="1801466"/>
                    <a:pt x="870591" y="1659936"/>
                    <a:pt x="827167" y="1471790"/>
                  </a:cubicBezTo>
                  <a:lnTo>
                    <a:pt x="823474" y="1439308"/>
                  </a:lnTo>
                  <a:lnTo>
                    <a:pt x="794990" y="1465281"/>
                  </a:lnTo>
                  <a:cubicBezTo>
                    <a:pt x="710716" y="1528682"/>
                    <a:pt x="594292" y="1567897"/>
                    <a:pt x="465694" y="1567897"/>
                  </a:cubicBezTo>
                  <a:cubicBezTo>
                    <a:pt x="208498" y="1567897"/>
                    <a:pt x="0" y="1411038"/>
                    <a:pt x="0" y="1217542"/>
                  </a:cubicBezTo>
                  <a:cubicBezTo>
                    <a:pt x="0" y="1024046"/>
                    <a:pt x="208498" y="867187"/>
                    <a:pt x="465694" y="867187"/>
                  </a:cubicBezTo>
                  <a:cubicBezTo>
                    <a:pt x="529993" y="867187"/>
                    <a:pt x="591248" y="876991"/>
                    <a:pt x="646963" y="894720"/>
                  </a:cubicBezTo>
                  <a:lnTo>
                    <a:pt x="692529" y="913327"/>
                  </a:lnTo>
                  <a:lnTo>
                    <a:pt x="679602" y="851452"/>
                  </a:lnTo>
                  <a:cubicBezTo>
                    <a:pt x="679602" y="657956"/>
                    <a:pt x="841927" y="501097"/>
                    <a:pt x="1042166" y="501097"/>
                  </a:cubicBezTo>
                  <a:cubicBezTo>
                    <a:pt x="1117256" y="501097"/>
                    <a:pt x="1187014" y="523155"/>
                    <a:pt x="1244879" y="560932"/>
                  </a:cubicBezTo>
                  <a:lnTo>
                    <a:pt x="1264986" y="576963"/>
                  </a:lnTo>
                  <a:lnTo>
                    <a:pt x="1266614" y="560814"/>
                  </a:lnTo>
                  <a:cubicBezTo>
                    <a:pt x="1332107" y="240759"/>
                    <a:pt x="1615292" y="0"/>
                    <a:pt x="1954709" y="0"/>
                  </a:cubicBezTo>
                  <a:close/>
                </a:path>
              </a:pathLst>
            </a:custGeom>
            <a:solidFill>
              <a:srgbClr val="FFFF00"/>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buClr>
                  <a:srgbClr val="000000"/>
                </a:buClr>
              </a:pPr>
              <a:endParaRPr lang="id-ID" sz="3333" b="1" kern="0">
                <a:solidFill>
                  <a:srgbClr val="FFFFFF"/>
                </a:solidFill>
                <a:latin typeface="UTM Avo" panose="02040603050506020204" pitchFamily="18" charset="0"/>
                <a:sym typeface="Arial"/>
              </a:endParaRPr>
            </a:p>
          </p:txBody>
        </p:sp>
        <p:sp>
          <p:nvSpPr>
            <p:cNvPr id="28" name="TextBox 27">
              <a:extLst>
                <a:ext uri="{FF2B5EF4-FFF2-40B4-BE49-F238E27FC236}">
                  <a16:creationId xmlns:a16="http://schemas.microsoft.com/office/drawing/2014/main" id="{59D36272-7B8A-100E-91CC-688E363B091D}"/>
                </a:ext>
              </a:extLst>
            </p:cNvPr>
            <p:cNvSpPr txBox="1"/>
            <p:nvPr/>
          </p:nvSpPr>
          <p:spPr>
            <a:xfrm>
              <a:off x="2100570" y="2829449"/>
              <a:ext cx="3866191" cy="946921"/>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defTabSz="1219170">
                <a:buClr>
                  <a:srgbClr val="000000"/>
                </a:buClr>
              </a:pP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quê</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hương</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bản</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quán</a:t>
              </a:r>
              <a:endParaRPr lang="vi-VN" sz="3333" b="1" kern="0" dirty="0">
                <a:solidFill>
                  <a:srgbClr val="6351CA">
                    <a:lumMod val="50000"/>
                  </a:srgbClr>
                </a:solidFill>
                <a:latin typeface="Cambria" panose="02040503050406030204" pitchFamily="18" charset="0"/>
                <a:ea typeface="Cambria" panose="02040503050406030204" pitchFamily="18" charset="0"/>
                <a:sym typeface="Arial"/>
              </a:endParaRPr>
            </a:p>
          </p:txBody>
        </p:sp>
      </p:grpSp>
      <p:grpSp>
        <p:nvGrpSpPr>
          <p:cNvPr id="29" name="Group 28">
            <a:extLst>
              <a:ext uri="{FF2B5EF4-FFF2-40B4-BE49-F238E27FC236}">
                <a16:creationId xmlns:a16="http://schemas.microsoft.com/office/drawing/2014/main" id="{890FDC24-E19E-2183-8481-D69ABC6F6B4E}"/>
              </a:ext>
            </a:extLst>
          </p:cNvPr>
          <p:cNvGrpSpPr/>
          <p:nvPr/>
        </p:nvGrpSpPr>
        <p:grpSpPr>
          <a:xfrm>
            <a:off x="6742345" y="3468444"/>
            <a:ext cx="3792573" cy="1672516"/>
            <a:chOff x="2157098" y="2221349"/>
            <a:chExt cx="3866191" cy="1860883"/>
          </a:xfrm>
        </p:grpSpPr>
        <p:sp>
          <p:nvSpPr>
            <p:cNvPr id="30" name="Freeform: Shape 29">
              <a:extLst>
                <a:ext uri="{FF2B5EF4-FFF2-40B4-BE49-F238E27FC236}">
                  <a16:creationId xmlns:a16="http://schemas.microsoft.com/office/drawing/2014/main" id="{F12F03A9-EE3B-D965-12DF-19F66E46D10C}"/>
                </a:ext>
              </a:extLst>
            </p:cNvPr>
            <p:cNvSpPr/>
            <p:nvPr/>
          </p:nvSpPr>
          <p:spPr>
            <a:xfrm>
              <a:off x="2315329" y="2221349"/>
              <a:ext cx="3250548" cy="1860883"/>
            </a:xfrm>
            <a:custGeom>
              <a:avLst/>
              <a:gdLst>
                <a:gd name="connsiteX0" fmla="*/ 1954709 w 3973596"/>
                <a:gd name="connsiteY0" fmla="*/ 0 h 1801466"/>
                <a:gd name="connsiteX1" fmla="*/ 2537121 w 3973596"/>
                <a:gd name="connsiteY1" fmla="*/ 309666 h 1801466"/>
                <a:gd name="connsiteX2" fmla="*/ 2596640 w 3973596"/>
                <a:gd name="connsiteY2" fmla="*/ 419321 h 1801466"/>
                <a:gd name="connsiteX3" fmla="*/ 2602905 w 3973596"/>
                <a:gd name="connsiteY3" fmla="*/ 411727 h 1801466"/>
                <a:gd name="connsiteX4" fmla="*/ 2879048 w 3973596"/>
                <a:gd name="connsiteY4" fmla="*/ 297345 h 1801466"/>
                <a:gd name="connsiteX5" fmla="*/ 3261639 w 3973596"/>
                <a:gd name="connsiteY5" fmla="*/ 609166 h 1801466"/>
                <a:gd name="connsiteX6" fmla="*/ 3268062 w 3973596"/>
                <a:gd name="connsiteY6" fmla="*/ 672885 h 1801466"/>
                <a:gd name="connsiteX7" fmla="*/ 3316027 w 3973596"/>
                <a:gd name="connsiteY7" fmla="*/ 662260 h 1801466"/>
                <a:gd name="connsiteX8" fmla="*/ 3426322 w 3973596"/>
                <a:gd name="connsiteY8" fmla="*/ 654326 h 1801466"/>
                <a:gd name="connsiteX9" fmla="*/ 3973596 w 3973596"/>
                <a:gd name="connsiteY9" fmla="*/ 1044851 h 1801466"/>
                <a:gd name="connsiteX10" fmla="*/ 3426322 w 3973596"/>
                <a:gd name="connsiteY10" fmla="*/ 1435376 h 1801466"/>
                <a:gd name="connsiteX11" fmla="*/ 3120336 w 3973596"/>
                <a:gd name="connsiteY11" fmla="*/ 1368681 h 1801466"/>
                <a:gd name="connsiteX12" fmla="*/ 3065917 w 3973596"/>
                <a:gd name="connsiteY12" fmla="*/ 1336641 h 1801466"/>
                <a:gd name="connsiteX13" fmla="*/ 3060829 w 3973596"/>
                <a:gd name="connsiteY13" fmla="*/ 1370354 h 1801466"/>
                <a:gd name="connsiteX14" fmla="*/ 2351125 w 3973596"/>
                <a:gd name="connsiteY14" fmla="*/ 1756740 h 1801466"/>
                <a:gd name="connsiteX15" fmla="*/ 1731580 w 3973596"/>
                <a:gd name="connsiteY15" fmla="*/ 1523755 h 1801466"/>
                <a:gd name="connsiteX16" fmla="*/ 1724686 w 3973596"/>
                <a:gd name="connsiteY16" fmla="*/ 1514481 h 1801466"/>
                <a:gd name="connsiteX17" fmla="*/ 1712498 w 3973596"/>
                <a:gd name="connsiteY17" fmla="*/ 1549293 h 1801466"/>
                <a:gd name="connsiteX18" fmla="*/ 1283400 w 3973596"/>
                <a:gd name="connsiteY18" fmla="*/ 1801466 h 1801466"/>
                <a:gd name="connsiteX19" fmla="*/ 827167 w 3973596"/>
                <a:gd name="connsiteY19" fmla="*/ 1471790 h 1801466"/>
                <a:gd name="connsiteX20" fmla="*/ 823474 w 3973596"/>
                <a:gd name="connsiteY20" fmla="*/ 1439308 h 1801466"/>
                <a:gd name="connsiteX21" fmla="*/ 794990 w 3973596"/>
                <a:gd name="connsiteY21" fmla="*/ 1465281 h 1801466"/>
                <a:gd name="connsiteX22" fmla="*/ 465694 w 3973596"/>
                <a:gd name="connsiteY22" fmla="*/ 1567897 h 1801466"/>
                <a:gd name="connsiteX23" fmla="*/ 0 w 3973596"/>
                <a:gd name="connsiteY23" fmla="*/ 1217542 h 1801466"/>
                <a:gd name="connsiteX24" fmla="*/ 465694 w 3973596"/>
                <a:gd name="connsiteY24" fmla="*/ 867187 h 1801466"/>
                <a:gd name="connsiteX25" fmla="*/ 646963 w 3973596"/>
                <a:gd name="connsiteY25" fmla="*/ 894720 h 1801466"/>
                <a:gd name="connsiteX26" fmla="*/ 692529 w 3973596"/>
                <a:gd name="connsiteY26" fmla="*/ 913327 h 1801466"/>
                <a:gd name="connsiteX27" fmla="*/ 679602 w 3973596"/>
                <a:gd name="connsiteY27" fmla="*/ 851452 h 1801466"/>
                <a:gd name="connsiteX28" fmla="*/ 1042166 w 3973596"/>
                <a:gd name="connsiteY28" fmla="*/ 501097 h 1801466"/>
                <a:gd name="connsiteX29" fmla="*/ 1244879 w 3973596"/>
                <a:gd name="connsiteY29" fmla="*/ 560932 h 1801466"/>
                <a:gd name="connsiteX30" fmla="*/ 1264986 w 3973596"/>
                <a:gd name="connsiteY30" fmla="*/ 576963 h 1801466"/>
                <a:gd name="connsiteX31" fmla="*/ 1266614 w 3973596"/>
                <a:gd name="connsiteY31" fmla="*/ 560814 h 1801466"/>
                <a:gd name="connsiteX32" fmla="*/ 1954709 w 3973596"/>
                <a:gd name="connsiteY32" fmla="*/ 0 h 1801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973596" h="1801466">
                  <a:moveTo>
                    <a:pt x="1954709" y="0"/>
                  </a:moveTo>
                  <a:cubicBezTo>
                    <a:pt x="2197150" y="0"/>
                    <a:pt x="2410901" y="122836"/>
                    <a:pt x="2537121" y="309666"/>
                  </a:cubicBezTo>
                  <a:lnTo>
                    <a:pt x="2596640" y="419321"/>
                  </a:lnTo>
                  <a:lnTo>
                    <a:pt x="2602905" y="411727"/>
                  </a:lnTo>
                  <a:cubicBezTo>
                    <a:pt x="2673576" y="341056"/>
                    <a:pt x="2771208" y="297345"/>
                    <a:pt x="2879048" y="297345"/>
                  </a:cubicBezTo>
                  <a:cubicBezTo>
                    <a:pt x="3067769" y="297345"/>
                    <a:pt x="3225224" y="431210"/>
                    <a:pt x="3261639" y="609166"/>
                  </a:cubicBezTo>
                  <a:lnTo>
                    <a:pt x="3268062" y="672885"/>
                  </a:lnTo>
                  <a:lnTo>
                    <a:pt x="3316027" y="662260"/>
                  </a:lnTo>
                  <a:cubicBezTo>
                    <a:pt x="3351654" y="657058"/>
                    <a:pt x="3388541" y="654326"/>
                    <a:pt x="3426322" y="654326"/>
                  </a:cubicBezTo>
                  <a:cubicBezTo>
                    <a:pt x="3728573" y="654326"/>
                    <a:pt x="3973596" y="829170"/>
                    <a:pt x="3973596" y="1044851"/>
                  </a:cubicBezTo>
                  <a:cubicBezTo>
                    <a:pt x="3973596" y="1260532"/>
                    <a:pt x="3728573" y="1435376"/>
                    <a:pt x="3426322" y="1435376"/>
                  </a:cubicBezTo>
                  <a:cubicBezTo>
                    <a:pt x="3312978" y="1435376"/>
                    <a:pt x="3207682" y="1410789"/>
                    <a:pt x="3120336" y="1368681"/>
                  </a:cubicBezTo>
                  <a:lnTo>
                    <a:pt x="3065917" y="1336641"/>
                  </a:lnTo>
                  <a:lnTo>
                    <a:pt x="3060829" y="1370354"/>
                  </a:lnTo>
                  <a:cubicBezTo>
                    <a:pt x="2993280" y="1590864"/>
                    <a:pt x="2701201" y="1756740"/>
                    <a:pt x="2351125" y="1756740"/>
                  </a:cubicBezTo>
                  <a:cubicBezTo>
                    <a:pt x="2088568" y="1756740"/>
                    <a:pt x="1858635" y="1663435"/>
                    <a:pt x="1731580" y="1523755"/>
                  </a:cubicBezTo>
                  <a:lnTo>
                    <a:pt x="1724686" y="1514481"/>
                  </a:lnTo>
                  <a:lnTo>
                    <a:pt x="1712498" y="1549293"/>
                  </a:lnTo>
                  <a:cubicBezTo>
                    <a:pt x="1641801" y="1697485"/>
                    <a:pt x="1476297" y="1801466"/>
                    <a:pt x="1283400" y="1801466"/>
                  </a:cubicBezTo>
                  <a:cubicBezTo>
                    <a:pt x="1058354" y="1801466"/>
                    <a:pt x="870591" y="1659936"/>
                    <a:pt x="827167" y="1471790"/>
                  </a:cubicBezTo>
                  <a:lnTo>
                    <a:pt x="823474" y="1439308"/>
                  </a:lnTo>
                  <a:lnTo>
                    <a:pt x="794990" y="1465281"/>
                  </a:lnTo>
                  <a:cubicBezTo>
                    <a:pt x="710716" y="1528682"/>
                    <a:pt x="594292" y="1567897"/>
                    <a:pt x="465694" y="1567897"/>
                  </a:cubicBezTo>
                  <a:cubicBezTo>
                    <a:pt x="208498" y="1567897"/>
                    <a:pt x="0" y="1411038"/>
                    <a:pt x="0" y="1217542"/>
                  </a:cubicBezTo>
                  <a:cubicBezTo>
                    <a:pt x="0" y="1024046"/>
                    <a:pt x="208498" y="867187"/>
                    <a:pt x="465694" y="867187"/>
                  </a:cubicBezTo>
                  <a:cubicBezTo>
                    <a:pt x="529993" y="867187"/>
                    <a:pt x="591248" y="876991"/>
                    <a:pt x="646963" y="894720"/>
                  </a:cubicBezTo>
                  <a:lnTo>
                    <a:pt x="692529" y="913327"/>
                  </a:lnTo>
                  <a:lnTo>
                    <a:pt x="679602" y="851452"/>
                  </a:lnTo>
                  <a:cubicBezTo>
                    <a:pt x="679602" y="657956"/>
                    <a:pt x="841927" y="501097"/>
                    <a:pt x="1042166" y="501097"/>
                  </a:cubicBezTo>
                  <a:cubicBezTo>
                    <a:pt x="1117256" y="501097"/>
                    <a:pt x="1187014" y="523155"/>
                    <a:pt x="1244879" y="560932"/>
                  </a:cubicBezTo>
                  <a:lnTo>
                    <a:pt x="1264986" y="576963"/>
                  </a:lnTo>
                  <a:lnTo>
                    <a:pt x="1266614" y="560814"/>
                  </a:lnTo>
                  <a:cubicBezTo>
                    <a:pt x="1332107" y="240759"/>
                    <a:pt x="1615292" y="0"/>
                    <a:pt x="1954709" y="0"/>
                  </a:cubicBezTo>
                  <a:close/>
                </a:path>
              </a:pathLst>
            </a:custGeom>
            <a:solidFill>
              <a:srgbClr val="FEDCEC"/>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buClr>
                  <a:srgbClr val="000000"/>
                </a:buClr>
              </a:pPr>
              <a:endParaRPr lang="id-ID" sz="3333" b="1" kern="0">
                <a:solidFill>
                  <a:srgbClr val="FFFFFF"/>
                </a:solidFill>
                <a:latin typeface="UTM Avo" panose="02040603050506020204" pitchFamily="18" charset="0"/>
                <a:sym typeface="Arial"/>
              </a:endParaRPr>
            </a:p>
          </p:txBody>
        </p:sp>
        <p:sp>
          <p:nvSpPr>
            <p:cNvPr id="31" name="TextBox 30">
              <a:extLst>
                <a:ext uri="{FF2B5EF4-FFF2-40B4-BE49-F238E27FC236}">
                  <a16:creationId xmlns:a16="http://schemas.microsoft.com/office/drawing/2014/main" id="{5A5C2A77-66CF-0B84-C432-231FF696D65E}"/>
                </a:ext>
              </a:extLst>
            </p:cNvPr>
            <p:cNvSpPr txBox="1"/>
            <p:nvPr/>
          </p:nvSpPr>
          <p:spPr>
            <a:xfrm>
              <a:off x="2157098" y="2726568"/>
              <a:ext cx="3866191" cy="946921"/>
            </a:xfrm>
            <a:prstGeom prst="flowChartTerminator">
              <a:avLst/>
            </a:prstGeom>
            <a:noFill/>
            <a:ln>
              <a:no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defTabSz="1219170">
                <a:buClr>
                  <a:srgbClr val="000000"/>
                </a:buClr>
              </a:pP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quê</a:t>
              </a:r>
              <a:r>
                <a:rPr lang="en-US" sz="3333" b="1" kern="0" dirty="0">
                  <a:solidFill>
                    <a:srgbClr val="6351CA">
                      <a:lumMod val="50000"/>
                    </a:srgbClr>
                  </a:solidFill>
                  <a:latin typeface="Cambria" panose="02040503050406030204" pitchFamily="18" charset="0"/>
                  <a:ea typeface="Cambria" panose="02040503050406030204" pitchFamily="18" charset="0"/>
                  <a:sym typeface="Arial"/>
                </a:rPr>
                <a:t> </a:t>
              </a:r>
              <a:r>
                <a:rPr lang="en-US" sz="3333" b="1" kern="0" dirty="0" err="1">
                  <a:solidFill>
                    <a:srgbClr val="6351CA">
                      <a:lumMod val="50000"/>
                    </a:srgbClr>
                  </a:solidFill>
                  <a:latin typeface="Cambria" panose="02040503050406030204" pitchFamily="18" charset="0"/>
                  <a:ea typeface="Cambria" panose="02040503050406030204" pitchFamily="18" charset="0"/>
                  <a:sym typeface="Arial"/>
                </a:rPr>
                <a:t>quán</a:t>
              </a:r>
              <a:endParaRPr lang="vi-VN" sz="3333" b="1" kern="0" dirty="0">
                <a:solidFill>
                  <a:srgbClr val="6351CA">
                    <a:lumMod val="50000"/>
                  </a:srgbClr>
                </a:solidFill>
                <a:latin typeface="Cambria" panose="02040503050406030204" pitchFamily="18" charset="0"/>
                <a:ea typeface="Cambria" panose="02040503050406030204" pitchFamily="18" charset="0"/>
                <a:sym typeface="Arial"/>
              </a:endParaRPr>
            </a:p>
          </p:txBody>
        </p:sp>
      </p:grpSp>
      <p:sp>
        <p:nvSpPr>
          <p:cNvPr id="32" name="TextBox 31">
            <a:extLst>
              <a:ext uri="{FF2B5EF4-FFF2-40B4-BE49-F238E27FC236}">
                <a16:creationId xmlns:a16="http://schemas.microsoft.com/office/drawing/2014/main" id="{0909A1D4-36AD-27D0-0B8A-9152575BD71D}"/>
              </a:ext>
            </a:extLst>
          </p:cNvPr>
          <p:cNvSpPr txBox="1"/>
          <p:nvPr/>
        </p:nvSpPr>
        <p:spPr>
          <a:xfrm>
            <a:off x="1520575" y="5455578"/>
            <a:ext cx="9164549" cy="1077218"/>
          </a:xfrm>
          <a:prstGeom prst="rect">
            <a:avLst/>
          </a:prstGeom>
          <a:noFill/>
        </p:spPr>
        <p:txBody>
          <a:bodyPr wrap="square" rtlCol="0">
            <a:spAutoFit/>
          </a:bodyPr>
          <a:lstStyle/>
          <a:p>
            <a:pPr algn="just"/>
            <a:r>
              <a:rPr lang="en-US" sz="3200" b="1" i="1" dirty="0" err="1">
                <a:solidFill>
                  <a:srgbClr val="FF0000"/>
                </a:solidFill>
                <a:latin typeface="Cambria" panose="02040503050406030204" pitchFamily="18" charset="0"/>
                <a:ea typeface="Cambria" panose="02040503050406030204" pitchFamily="18" charset="0"/>
              </a:rPr>
              <a:t>Đặt</a:t>
            </a:r>
            <a:r>
              <a:rPr lang="en-US" sz="3200" b="1" i="1" dirty="0">
                <a:solidFill>
                  <a:srgbClr val="FF0000"/>
                </a:solidFill>
                <a:latin typeface="Cambria" panose="02040503050406030204" pitchFamily="18" charset="0"/>
                <a:ea typeface="Cambria" panose="02040503050406030204" pitchFamily="18" charset="0"/>
              </a:rPr>
              <a:t> </a:t>
            </a:r>
            <a:r>
              <a:rPr lang="en-US" sz="3200" b="1" i="1" dirty="0" err="1">
                <a:solidFill>
                  <a:srgbClr val="FF0000"/>
                </a:solidFill>
                <a:latin typeface="Cambria" panose="02040503050406030204" pitchFamily="18" charset="0"/>
                <a:ea typeface="Cambria" panose="02040503050406030204" pitchFamily="18" charset="0"/>
              </a:rPr>
              <a:t>câu</a:t>
            </a:r>
            <a:r>
              <a:rPr lang="en-US" sz="3200" b="1" i="1" dirty="0">
                <a:solidFill>
                  <a:srgbClr val="FF0000"/>
                </a:solidFill>
                <a:latin typeface="Cambria" panose="02040503050406030204" pitchFamily="18" charset="0"/>
                <a:ea typeface="Cambria" panose="02040503050406030204" pitchFamily="18" charset="0"/>
              </a:rPr>
              <a:t>: </a:t>
            </a:r>
            <a:r>
              <a:rPr lang="vi-VN" sz="3200" b="1" i="1" dirty="0">
                <a:solidFill>
                  <a:srgbClr val="FF0000"/>
                </a:solidFill>
                <a:effectLst/>
                <a:latin typeface="Cambria" panose="02040503050406030204" pitchFamily="18" charset="0"/>
                <a:ea typeface="Cambria" panose="02040503050406030204" pitchFamily="18" charset="0"/>
              </a:rPr>
              <a:t>Dù đã đi xa nhưng em lúc nào cũng nhớ nơi chôn rau cắt rốn của mình.</a:t>
            </a:r>
            <a:endParaRPr lang="en-US" sz="3200" b="1" i="1" dirty="0">
              <a:solidFill>
                <a:srgbClr val="FF0000"/>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63384725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50" presetClass="entr" presetSubtype="0" decel="10000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strVal val="#ppt_w+.3"/>
                                          </p:val>
                                        </p:tav>
                                        <p:tav tm="100000">
                                          <p:val>
                                            <p:strVal val="#ppt_w"/>
                                          </p:val>
                                        </p:tav>
                                      </p:tavLst>
                                    </p:anim>
                                    <p:anim calcmode="lin" valueType="num">
                                      <p:cBhvr>
                                        <p:cTn id="13" dur="1000" fill="hold"/>
                                        <p:tgtEl>
                                          <p:spTgt spid="4"/>
                                        </p:tgtEl>
                                        <p:attrNameLst>
                                          <p:attrName>ppt_h</p:attrName>
                                        </p:attrNameLst>
                                      </p:cBhvr>
                                      <p:tavLst>
                                        <p:tav tm="0">
                                          <p:val>
                                            <p:strVal val="#ppt_h"/>
                                          </p:val>
                                        </p:tav>
                                        <p:tav tm="100000">
                                          <p:val>
                                            <p:strVal val="#ppt_h"/>
                                          </p:val>
                                        </p:tav>
                                      </p:tavLst>
                                    </p:anim>
                                    <p:animEffect transition="in" filter="fade">
                                      <p:cBhvr>
                                        <p:cTn id="14" dur="1000"/>
                                        <p:tgtEl>
                                          <p:spTgt spid="4"/>
                                        </p:tgtEl>
                                      </p:cBhvr>
                                    </p:animEffect>
                                  </p:childTnLst>
                                </p:cTn>
                              </p:par>
                              <p:par>
                                <p:cTn id="15" presetID="50" presetClass="entr" presetSubtype="0" decel="10000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p:cTn id="17" dur="1000" fill="hold"/>
                                        <p:tgtEl>
                                          <p:spTgt spid="14"/>
                                        </p:tgtEl>
                                        <p:attrNameLst>
                                          <p:attrName>ppt_w</p:attrName>
                                        </p:attrNameLst>
                                      </p:cBhvr>
                                      <p:tavLst>
                                        <p:tav tm="0">
                                          <p:val>
                                            <p:strVal val="#ppt_w+.3"/>
                                          </p:val>
                                        </p:tav>
                                        <p:tav tm="100000">
                                          <p:val>
                                            <p:strVal val="#ppt_w"/>
                                          </p:val>
                                        </p:tav>
                                      </p:tavLst>
                                    </p:anim>
                                    <p:anim calcmode="lin" valueType="num">
                                      <p:cBhvr>
                                        <p:cTn id="18" dur="1000" fill="hold"/>
                                        <p:tgtEl>
                                          <p:spTgt spid="14"/>
                                        </p:tgtEl>
                                        <p:attrNameLst>
                                          <p:attrName>ppt_h</p:attrName>
                                        </p:attrNameLst>
                                      </p:cBhvr>
                                      <p:tavLst>
                                        <p:tav tm="0">
                                          <p:val>
                                            <p:strVal val="#ppt_h"/>
                                          </p:val>
                                        </p:tav>
                                        <p:tav tm="100000">
                                          <p:val>
                                            <p:strVal val="#ppt_h"/>
                                          </p:val>
                                        </p:tav>
                                      </p:tavLst>
                                    </p:anim>
                                    <p:animEffect transition="in" filter="fade">
                                      <p:cBhvr>
                                        <p:cTn id="19" dur="1000"/>
                                        <p:tgtEl>
                                          <p:spTgt spid="14"/>
                                        </p:tgtEl>
                                      </p:cBhvr>
                                    </p:animEffect>
                                  </p:childTnLst>
                                </p:cTn>
                              </p:par>
                              <p:par>
                                <p:cTn id="20" presetID="50" presetClass="entr" presetSubtype="0" decel="100000" fill="hold" nodeType="withEffect">
                                  <p:stCondLst>
                                    <p:cond delay="0"/>
                                  </p:stCondLst>
                                  <p:childTnLst>
                                    <p:set>
                                      <p:cBhvr>
                                        <p:cTn id="21" dur="1" fill="hold">
                                          <p:stCondLst>
                                            <p:cond delay="0"/>
                                          </p:stCondLst>
                                        </p:cTn>
                                        <p:tgtEl>
                                          <p:spTgt spid="19"/>
                                        </p:tgtEl>
                                        <p:attrNameLst>
                                          <p:attrName>style.visibility</p:attrName>
                                        </p:attrNameLst>
                                      </p:cBhvr>
                                      <p:to>
                                        <p:strVal val="visible"/>
                                      </p:to>
                                    </p:set>
                                    <p:anim calcmode="lin" valueType="num">
                                      <p:cBhvr>
                                        <p:cTn id="22" dur="1000" fill="hold"/>
                                        <p:tgtEl>
                                          <p:spTgt spid="19"/>
                                        </p:tgtEl>
                                        <p:attrNameLst>
                                          <p:attrName>ppt_w</p:attrName>
                                        </p:attrNameLst>
                                      </p:cBhvr>
                                      <p:tavLst>
                                        <p:tav tm="0">
                                          <p:val>
                                            <p:strVal val="#ppt_w+.3"/>
                                          </p:val>
                                        </p:tav>
                                        <p:tav tm="100000">
                                          <p:val>
                                            <p:strVal val="#ppt_w"/>
                                          </p:val>
                                        </p:tav>
                                      </p:tavLst>
                                    </p:anim>
                                    <p:anim calcmode="lin" valueType="num">
                                      <p:cBhvr>
                                        <p:cTn id="23" dur="1000" fill="hold"/>
                                        <p:tgtEl>
                                          <p:spTgt spid="19"/>
                                        </p:tgtEl>
                                        <p:attrNameLst>
                                          <p:attrName>ppt_h</p:attrName>
                                        </p:attrNameLst>
                                      </p:cBhvr>
                                      <p:tavLst>
                                        <p:tav tm="0">
                                          <p:val>
                                            <p:strVal val="#ppt_h"/>
                                          </p:val>
                                        </p:tav>
                                        <p:tav tm="100000">
                                          <p:val>
                                            <p:strVal val="#ppt_h"/>
                                          </p:val>
                                        </p:tav>
                                      </p:tavLst>
                                    </p:anim>
                                    <p:animEffect transition="in" filter="fade">
                                      <p:cBhvr>
                                        <p:cTn id="24" dur="1000"/>
                                        <p:tgtEl>
                                          <p:spTgt spid="19"/>
                                        </p:tgtEl>
                                      </p:cBhvr>
                                    </p:animEffect>
                                  </p:childTnLst>
                                </p:cTn>
                              </p:par>
                              <p:par>
                                <p:cTn id="25" presetID="50" presetClass="entr" presetSubtype="0" decel="100000"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p:cTn id="27" dur="1000" fill="hold"/>
                                        <p:tgtEl>
                                          <p:spTgt spid="25"/>
                                        </p:tgtEl>
                                        <p:attrNameLst>
                                          <p:attrName>ppt_w</p:attrName>
                                        </p:attrNameLst>
                                      </p:cBhvr>
                                      <p:tavLst>
                                        <p:tav tm="0">
                                          <p:val>
                                            <p:strVal val="#ppt_w+.3"/>
                                          </p:val>
                                        </p:tav>
                                        <p:tav tm="100000">
                                          <p:val>
                                            <p:strVal val="#ppt_w"/>
                                          </p:val>
                                        </p:tav>
                                      </p:tavLst>
                                    </p:anim>
                                    <p:anim calcmode="lin" valueType="num">
                                      <p:cBhvr>
                                        <p:cTn id="28" dur="1000" fill="hold"/>
                                        <p:tgtEl>
                                          <p:spTgt spid="25"/>
                                        </p:tgtEl>
                                        <p:attrNameLst>
                                          <p:attrName>ppt_h</p:attrName>
                                        </p:attrNameLst>
                                      </p:cBhvr>
                                      <p:tavLst>
                                        <p:tav tm="0">
                                          <p:val>
                                            <p:strVal val="#ppt_h"/>
                                          </p:val>
                                        </p:tav>
                                        <p:tav tm="100000">
                                          <p:val>
                                            <p:strVal val="#ppt_h"/>
                                          </p:val>
                                        </p:tav>
                                      </p:tavLst>
                                    </p:anim>
                                    <p:animEffect transition="in" filter="fade">
                                      <p:cBhvr>
                                        <p:cTn id="29" dur="1000"/>
                                        <p:tgtEl>
                                          <p:spTgt spid="25"/>
                                        </p:tgtEl>
                                      </p:cBhvr>
                                    </p:animEffect>
                                  </p:childTnLst>
                                </p:cTn>
                              </p:par>
                              <p:par>
                                <p:cTn id="30" presetID="50" presetClass="entr" presetSubtype="0" decel="100000" fill="hold" nodeType="withEffect">
                                  <p:stCondLst>
                                    <p:cond delay="0"/>
                                  </p:stCondLst>
                                  <p:childTnLst>
                                    <p:set>
                                      <p:cBhvr>
                                        <p:cTn id="31" dur="1" fill="hold">
                                          <p:stCondLst>
                                            <p:cond delay="0"/>
                                          </p:stCondLst>
                                        </p:cTn>
                                        <p:tgtEl>
                                          <p:spTgt spid="29"/>
                                        </p:tgtEl>
                                        <p:attrNameLst>
                                          <p:attrName>style.visibility</p:attrName>
                                        </p:attrNameLst>
                                      </p:cBhvr>
                                      <p:to>
                                        <p:strVal val="visible"/>
                                      </p:to>
                                    </p:set>
                                    <p:anim calcmode="lin" valueType="num">
                                      <p:cBhvr>
                                        <p:cTn id="32" dur="1000" fill="hold"/>
                                        <p:tgtEl>
                                          <p:spTgt spid="29"/>
                                        </p:tgtEl>
                                        <p:attrNameLst>
                                          <p:attrName>ppt_w</p:attrName>
                                        </p:attrNameLst>
                                      </p:cBhvr>
                                      <p:tavLst>
                                        <p:tav tm="0">
                                          <p:val>
                                            <p:strVal val="#ppt_w+.3"/>
                                          </p:val>
                                        </p:tav>
                                        <p:tav tm="100000">
                                          <p:val>
                                            <p:strVal val="#ppt_w"/>
                                          </p:val>
                                        </p:tav>
                                      </p:tavLst>
                                    </p:anim>
                                    <p:anim calcmode="lin" valueType="num">
                                      <p:cBhvr>
                                        <p:cTn id="33" dur="1000" fill="hold"/>
                                        <p:tgtEl>
                                          <p:spTgt spid="29"/>
                                        </p:tgtEl>
                                        <p:attrNameLst>
                                          <p:attrName>ppt_h</p:attrName>
                                        </p:attrNameLst>
                                      </p:cBhvr>
                                      <p:tavLst>
                                        <p:tav tm="0">
                                          <p:val>
                                            <p:strVal val="#ppt_h"/>
                                          </p:val>
                                        </p:tav>
                                        <p:tav tm="100000">
                                          <p:val>
                                            <p:strVal val="#ppt_h"/>
                                          </p:val>
                                        </p:tav>
                                      </p:tavLst>
                                    </p:anim>
                                    <p:animEffect transition="in" filter="fade">
                                      <p:cBhvr>
                                        <p:cTn id="34" dur="1000"/>
                                        <p:tgtEl>
                                          <p:spTgt spid="29"/>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1000"/>
                                        <p:tgtEl>
                                          <p:spTgt spid="32"/>
                                        </p:tgtEl>
                                      </p:cBhvr>
                                    </p:animEffect>
                                    <p:anim calcmode="lin" valueType="num">
                                      <p:cBhvr>
                                        <p:cTn id="40" dur="1000" fill="hold"/>
                                        <p:tgtEl>
                                          <p:spTgt spid="32"/>
                                        </p:tgtEl>
                                        <p:attrNameLst>
                                          <p:attrName>ppt_x</p:attrName>
                                        </p:attrNameLst>
                                      </p:cBhvr>
                                      <p:tavLst>
                                        <p:tav tm="0">
                                          <p:val>
                                            <p:strVal val="#ppt_x"/>
                                          </p:val>
                                        </p:tav>
                                        <p:tav tm="100000">
                                          <p:val>
                                            <p:strVal val="#ppt_x"/>
                                          </p:val>
                                        </p:tav>
                                      </p:tavLst>
                                    </p:anim>
                                    <p:anim calcmode="lin" valueType="num">
                                      <p:cBhvr>
                                        <p:cTn id="41"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3d_animation_video_202602241921_zypn7">
            <a:hlinkClick r:id="" action="ppaction://media"/>
            <a:extLst>
              <a:ext uri="{FF2B5EF4-FFF2-40B4-BE49-F238E27FC236}">
                <a16:creationId xmlns:a16="http://schemas.microsoft.com/office/drawing/2014/main" id="{BA52C22A-0690-ACC5-27D7-705ECAFC706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Rectangle: Rounded Corners 3">
            <a:extLst>
              <a:ext uri="{FF2B5EF4-FFF2-40B4-BE49-F238E27FC236}">
                <a16:creationId xmlns:a16="http://schemas.microsoft.com/office/drawing/2014/main" id="{6492221F-C287-BA35-37B2-842350C49601}"/>
              </a:ext>
            </a:extLst>
          </p:cNvPr>
          <p:cNvSpPr/>
          <p:nvPr/>
        </p:nvSpPr>
        <p:spPr>
          <a:xfrm>
            <a:off x="1840375" y="5741043"/>
            <a:ext cx="8171726" cy="78707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err="1">
                <a:latin typeface="Cambria" panose="02040503050406030204" pitchFamily="18" charset="0"/>
                <a:ea typeface="Cambria" panose="02040503050406030204" pitchFamily="18" charset="0"/>
              </a:rPr>
              <a:t>Tháng</a:t>
            </a:r>
            <a:r>
              <a:rPr lang="en-US" sz="2800" dirty="0">
                <a:latin typeface="Cambria" panose="02040503050406030204" pitchFamily="18" charset="0"/>
                <a:ea typeface="Cambria" panose="02040503050406030204" pitchFamily="18" charset="0"/>
              </a:rPr>
              <a:t> Ba </a:t>
            </a:r>
            <a:r>
              <a:rPr lang="en-US" sz="2800" dirty="0" err="1">
                <a:latin typeface="Cambria" panose="02040503050406030204" pitchFamily="18" charset="0"/>
                <a:ea typeface="Cambria" panose="02040503050406030204" pitchFamily="18" charset="0"/>
              </a:rPr>
              <a:t>về</a:t>
            </a:r>
            <a:r>
              <a:rPr lang="en-US" sz="2800" dirty="0">
                <a:latin typeface="Cambria" panose="02040503050406030204" pitchFamily="18" charset="0"/>
                <a:ea typeface="Cambria" panose="02040503050406030204" pitchFamily="18" charset="0"/>
              </a:rPr>
              <a:t>, ai </a:t>
            </a:r>
            <a:r>
              <a:rPr lang="en-US" sz="2800" dirty="0" err="1">
                <a:latin typeface="Cambria" panose="02040503050406030204" pitchFamily="18" charset="0"/>
                <a:ea typeface="Cambria" panose="02040503050406030204" pitchFamily="18" charset="0"/>
              </a:rPr>
              <a:t>cũng</a:t>
            </a:r>
            <a:r>
              <a:rPr lang="en-US" sz="2800" dirty="0">
                <a:latin typeface="Cambria" panose="02040503050406030204" pitchFamily="18" charset="0"/>
                <a:ea typeface="Cambria" panose="02040503050406030204" pitchFamily="18" charset="0"/>
              </a:rPr>
              <a:t> </a:t>
            </a:r>
            <a:r>
              <a:rPr lang="en-US" sz="2800" dirty="0" err="1">
                <a:latin typeface="Cambria" panose="02040503050406030204" pitchFamily="18" charset="0"/>
                <a:ea typeface="Cambria" panose="02040503050406030204" pitchFamily="18" charset="0"/>
              </a:rPr>
              <a:t>muốn</a:t>
            </a:r>
            <a:r>
              <a:rPr lang="en-US" sz="2800" dirty="0">
                <a:latin typeface="Cambria" panose="02040503050406030204" pitchFamily="18" charset="0"/>
                <a:ea typeface="Cambria" panose="02040503050406030204" pitchFamily="18" charset="0"/>
              </a:rPr>
              <a:t> </a:t>
            </a:r>
            <a:r>
              <a:rPr lang="en-US" sz="2800" dirty="0" err="1">
                <a:latin typeface="Cambria" panose="02040503050406030204" pitchFamily="18" charset="0"/>
                <a:ea typeface="Cambria" panose="02040503050406030204" pitchFamily="18" charset="0"/>
              </a:rPr>
              <a:t>đến</a:t>
            </a:r>
            <a:r>
              <a:rPr lang="en-US" sz="2800" dirty="0">
                <a:latin typeface="Cambria" panose="02040503050406030204" pitchFamily="18" charset="0"/>
                <a:ea typeface="Cambria" panose="02040503050406030204" pitchFamily="18" charset="0"/>
              </a:rPr>
              <a:t> </a:t>
            </a:r>
            <a:r>
              <a:rPr lang="en-US" sz="2800" dirty="0" err="1">
                <a:latin typeface="Cambria" panose="02040503050406030204" pitchFamily="18" charset="0"/>
                <a:ea typeface="Cambria" panose="02040503050406030204" pitchFamily="18" charset="0"/>
              </a:rPr>
              <a:t>đền</a:t>
            </a:r>
            <a:r>
              <a:rPr lang="en-US" sz="2800" dirty="0">
                <a:latin typeface="Cambria" panose="02040503050406030204" pitchFamily="18" charset="0"/>
                <a:ea typeface="Cambria" panose="02040503050406030204" pitchFamily="18" charset="0"/>
              </a:rPr>
              <a:t> Hùng </a:t>
            </a:r>
            <a:r>
              <a:rPr lang="en-US" sz="2800" dirty="0" err="1">
                <a:latin typeface="Cambria" panose="02040503050406030204" pitchFamily="18" charset="0"/>
                <a:ea typeface="Cambria" panose="02040503050406030204" pitchFamily="18" charset="0"/>
              </a:rPr>
              <a:t>để</a:t>
            </a:r>
            <a:r>
              <a:rPr lang="en-US" sz="2800" dirty="0">
                <a:latin typeface="Cambria" panose="02040503050406030204" pitchFamily="18" charset="0"/>
                <a:ea typeface="Cambria" panose="02040503050406030204" pitchFamily="18" charset="0"/>
              </a:rPr>
              <a:t> </a:t>
            </a:r>
            <a:r>
              <a:rPr lang="en-US" sz="2800" dirty="0" err="1">
                <a:latin typeface="Cambria" panose="02040503050406030204" pitchFamily="18" charset="0"/>
                <a:ea typeface="Cambria" panose="02040503050406030204" pitchFamily="18" charset="0"/>
              </a:rPr>
              <a:t>về</a:t>
            </a:r>
            <a:r>
              <a:rPr lang="en-US" sz="2800" dirty="0">
                <a:latin typeface="Cambria" panose="02040503050406030204" pitchFamily="18" charset="0"/>
                <a:ea typeface="Cambria" panose="02040503050406030204" pitchFamily="18" charset="0"/>
              </a:rPr>
              <a:t> </a:t>
            </a:r>
            <a:r>
              <a:rPr lang="en-US" sz="2800" dirty="0" err="1">
                <a:latin typeface="Cambria" panose="02040503050406030204" pitchFamily="18" charset="0"/>
                <a:ea typeface="Cambria" panose="02040503050406030204" pitchFamily="18" charset="0"/>
              </a:rPr>
              <a:t>với</a:t>
            </a:r>
            <a:r>
              <a:rPr lang="en-US" sz="2800" dirty="0">
                <a:latin typeface="Cambria" panose="02040503050406030204" pitchFamily="18" charset="0"/>
                <a:ea typeface="Cambria" panose="02040503050406030204" pitchFamily="18" charset="0"/>
              </a:rPr>
              <a:t> </a:t>
            </a:r>
            <a:r>
              <a:rPr lang="en-US" sz="2800" dirty="0" err="1">
                <a:latin typeface="Cambria" panose="02040503050406030204" pitchFamily="18" charset="0"/>
                <a:ea typeface="Cambria" panose="02040503050406030204" pitchFamily="18" charset="0"/>
              </a:rPr>
              <a:t>quê</a:t>
            </a:r>
            <a:r>
              <a:rPr lang="en-US" sz="2800" dirty="0">
                <a:latin typeface="Cambria" panose="02040503050406030204" pitchFamily="18" charset="0"/>
                <a:ea typeface="Cambria" panose="02040503050406030204" pitchFamily="18" charset="0"/>
              </a:rPr>
              <a:t> cha </a:t>
            </a:r>
            <a:r>
              <a:rPr lang="en-US" sz="2800" dirty="0" err="1">
                <a:latin typeface="Cambria" panose="02040503050406030204" pitchFamily="18" charset="0"/>
                <a:ea typeface="Cambria" panose="02040503050406030204" pitchFamily="18" charset="0"/>
              </a:rPr>
              <a:t>đất</a:t>
            </a:r>
            <a:r>
              <a:rPr lang="en-US" sz="2800" dirty="0">
                <a:latin typeface="Cambria" panose="02040503050406030204" pitchFamily="18" charset="0"/>
                <a:ea typeface="Cambria" panose="02040503050406030204" pitchFamily="18" charset="0"/>
              </a:rPr>
              <a:t> </a:t>
            </a:r>
            <a:r>
              <a:rPr lang="en-US" sz="2800" dirty="0" err="1">
                <a:latin typeface="Cambria" panose="02040503050406030204" pitchFamily="18" charset="0"/>
                <a:ea typeface="Cambria" panose="02040503050406030204" pitchFamily="18" charset="0"/>
              </a:rPr>
              <a:t>tổ</a:t>
            </a:r>
            <a:r>
              <a:rPr lang="en-US" sz="2800" dirty="0">
                <a:latin typeface="Cambria" panose="02040503050406030204" pitchFamily="18" charset="0"/>
                <a:ea typeface="Cambria" panose="02040503050406030204" pitchFamily="18" charset="0"/>
              </a:rPr>
              <a:t>.</a:t>
            </a:r>
          </a:p>
        </p:txBody>
      </p:sp>
    </p:spTree>
    <p:extLst>
      <p:ext uri="{BB962C8B-B14F-4D97-AF65-F5344CB8AC3E}">
        <p14:creationId xmlns:p14="http://schemas.microsoft.com/office/powerpoint/2010/main" val="392971919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a:extLst>
              <a:ext uri="{FF2B5EF4-FFF2-40B4-BE49-F238E27FC236}">
                <a16:creationId xmlns:a16="http://schemas.microsoft.com/office/drawing/2014/main" id="{B6D260C2-C3B6-467A-89E6-6AC314454118}"/>
              </a:ext>
            </a:extLst>
          </p:cNvPr>
          <p:cNvGrpSpPr>
            <a:grpSpLocks noChangeAspect="1"/>
          </p:cNvGrpSpPr>
          <p:nvPr/>
        </p:nvGrpSpPr>
        <p:grpSpPr bwMode="auto">
          <a:xfrm>
            <a:off x="-58057" y="-38100"/>
            <a:ext cx="12308114" cy="6934200"/>
            <a:chOff x="1650" y="-11"/>
            <a:chExt cx="4420" cy="4368"/>
          </a:xfrm>
        </p:grpSpPr>
        <p:sp>
          <p:nvSpPr>
            <p:cNvPr id="5" name="Freeform 5">
              <a:extLst>
                <a:ext uri="{FF2B5EF4-FFF2-40B4-BE49-F238E27FC236}">
                  <a16:creationId xmlns:a16="http://schemas.microsoft.com/office/drawing/2014/main" id="{F363EB9D-8CFF-4BFE-AFDE-89E90D10DD58}"/>
                </a:ext>
              </a:extLst>
            </p:cNvPr>
            <p:cNvSpPr>
              <a:spLocks noEditPoints="1"/>
            </p:cNvSpPr>
            <p:nvPr/>
          </p:nvSpPr>
          <p:spPr bwMode="auto">
            <a:xfrm>
              <a:off x="1650" y="-11"/>
              <a:ext cx="4420" cy="4368"/>
            </a:xfrm>
            <a:custGeom>
              <a:avLst/>
              <a:gdLst>
                <a:gd name="T0" fmla="*/ 1991 w 2032"/>
                <a:gd name="T1" fmla="*/ 1430 h 2008"/>
                <a:gd name="T2" fmla="*/ 1996 w 2032"/>
                <a:gd name="T3" fmla="*/ 1102 h 2008"/>
                <a:gd name="T4" fmla="*/ 1984 w 2032"/>
                <a:gd name="T5" fmla="*/ 776 h 2008"/>
                <a:gd name="T6" fmla="*/ 1987 w 2032"/>
                <a:gd name="T7" fmla="*/ 491 h 2008"/>
                <a:gd name="T8" fmla="*/ 2004 w 2032"/>
                <a:gd name="T9" fmla="*/ 256 h 2008"/>
                <a:gd name="T10" fmla="*/ 1961 w 2032"/>
                <a:gd name="T11" fmla="*/ 63 h 2008"/>
                <a:gd name="T12" fmla="*/ 1696 w 2032"/>
                <a:gd name="T13" fmla="*/ 24 h 2008"/>
                <a:gd name="T14" fmla="*/ 757 w 2032"/>
                <a:gd name="T15" fmla="*/ 6 h 2008"/>
                <a:gd name="T16" fmla="*/ 375 w 2032"/>
                <a:gd name="T17" fmla="*/ 19 h 2008"/>
                <a:gd name="T18" fmla="*/ 120 w 2032"/>
                <a:gd name="T19" fmla="*/ 19 h 2008"/>
                <a:gd name="T20" fmla="*/ 25 w 2032"/>
                <a:gd name="T21" fmla="*/ 198 h 2008"/>
                <a:gd name="T22" fmla="*/ 12 w 2032"/>
                <a:gd name="T23" fmla="*/ 431 h 2008"/>
                <a:gd name="T24" fmla="*/ 21 w 2032"/>
                <a:gd name="T25" fmla="*/ 788 h 2008"/>
                <a:gd name="T26" fmla="*/ 22 w 2032"/>
                <a:gd name="T27" fmla="*/ 1449 h 2008"/>
                <a:gd name="T28" fmla="*/ 34 w 2032"/>
                <a:gd name="T29" fmla="*/ 1720 h 2008"/>
                <a:gd name="T30" fmla="*/ 39 w 2032"/>
                <a:gd name="T31" fmla="*/ 1901 h 2008"/>
                <a:gd name="T32" fmla="*/ 292 w 2032"/>
                <a:gd name="T33" fmla="*/ 1976 h 2008"/>
                <a:gd name="T34" fmla="*/ 646 w 2032"/>
                <a:gd name="T35" fmla="*/ 1976 h 2008"/>
                <a:gd name="T36" fmla="*/ 1423 w 2032"/>
                <a:gd name="T37" fmla="*/ 1963 h 2008"/>
                <a:gd name="T38" fmla="*/ 1819 w 2032"/>
                <a:gd name="T39" fmla="*/ 1976 h 2008"/>
                <a:gd name="T40" fmla="*/ 1977 w 2032"/>
                <a:gd name="T41" fmla="*/ 1896 h 2008"/>
                <a:gd name="T42" fmla="*/ 1991 w 2032"/>
                <a:gd name="T43" fmla="*/ 1430 h 2008"/>
                <a:gd name="T44" fmla="*/ 1956 w 2032"/>
                <a:gd name="T45" fmla="*/ 1535 h 2008"/>
                <a:gd name="T46" fmla="*/ 1943 w 2032"/>
                <a:gd name="T47" fmla="*/ 1756 h 2008"/>
                <a:gd name="T48" fmla="*/ 1854 w 2032"/>
                <a:gd name="T49" fmla="*/ 1925 h 2008"/>
                <a:gd name="T50" fmla="*/ 1612 w 2032"/>
                <a:gd name="T51" fmla="*/ 1925 h 2008"/>
                <a:gd name="T52" fmla="*/ 1249 w 2032"/>
                <a:gd name="T53" fmla="*/ 1938 h 2008"/>
                <a:gd name="T54" fmla="*/ 363 w 2032"/>
                <a:gd name="T55" fmla="*/ 1926 h 2008"/>
                <a:gd name="T56" fmla="*/ 108 w 2032"/>
                <a:gd name="T57" fmla="*/ 1884 h 2008"/>
                <a:gd name="T58" fmla="*/ 67 w 2032"/>
                <a:gd name="T59" fmla="*/ 1701 h 2008"/>
                <a:gd name="T60" fmla="*/ 83 w 2032"/>
                <a:gd name="T61" fmla="*/ 1478 h 2008"/>
                <a:gd name="T62" fmla="*/ 86 w 2032"/>
                <a:gd name="T63" fmla="*/ 1208 h 2008"/>
                <a:gd name="T64" fmla="*/ 74 w 2032"/>
                <a:gd name="T65" fmla="*/ 899 h 2008"/>
                <a:gd name="T66" fmla="*/ 75 w 2032"/>
                <a:gd name="T67" fmla="*/ 588 h 2008"/>
                <a:gd name="T68" fmla="*/ 88 w 2032"/>
                <a:gd name="T69" fmla="*/ 146 h 2008"/>
                <a:gd name="T70" fmla="*/ 243 w 2032"/>
                <a:gd name="T71" fmla="*/ 66 h 2008"/>
                <a:gd name="T72" fmla="*/ 618 w 2032"/>
                <a:gd name="T73" fmla="*/ 82 h 2008"/>
                <a:gd name="T74" fmla="*/ 1355 w 2032"/>
                <a:gd name="T75" fmla="*/ 70 h 2008"/>
                <a:gd name="T76" fmla="*/ 1691 w 2032"/>
                <a:gd name="T77" fmla="*/ 70 h 2008"/>
                <a:gd name="T78" fmla="*/ 1934 w 2032"/>
                <a:gd name="T79" fmla="*/ 141 h 2008"/>
                <a:gd name="T80" fmla="*/ 1935 w 2032"/>
                <a:gd name="T81" fmla="*/ 313 h 2008"/>
                <a:gd name="T82" fmla="*/ 1946 w 2032"/>
                <a:gd name="T83" fmla="*/ 570 h 2008"/>
                <a:gd name="T84" fmla="*/ 1948 w 2032"/>
                <a:gd name="T85" fmla="*/ 1196 h 2008"/>
                <a:gd name="T86" fmla="*/ 1956 w 2032"/>
                <a:gd name="T87" fmla="*/ 1535 h 20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032" h="2008">
                  <a:moveTo>
                    <a:pt x="1991" y="1430"/>
                  </a:moveTo>
                  <a:cubicBezTo>
                    <a:pt x="1991" y="1319"/>
                    <a:pt x="2007" y="1212"/>
                    <a:pt x="1996" y="1102"/>
                  </a:cubicBezTo>
                  <a:cubicBezTo>
                    <a:pt x="1985" y="990"/>
                    <a:pt x="1970" y="888"/>
                    <a:pt x="1984" y="776"/>
                  </a:cubicBezTo>
                  <a:cubicBezTo>
                    <a:pt x="1996" y="683"/>
                    <a:pt x="1987" y="585"/>
                    <a:pt x="1987" y="491"/>
                  </a:cubicBezTo>
                  <a:cubicBezTo>
                    <a:pt x="1987" y="411"/>
                    <a:pt x="2004" y="335"/>
                    <a:pt x="2004" y="256"/>
                  </a:cubicBezTo>
                  <a:cubicBezTo>
                    <a:pt x="2004" y="194"/>
                    <a:pt x="2000" y="105"/>
                    <a:pt x="1961" y="63"/>
                  </a:cubicBezTo>
                  <a:cubicBezTo>
                    <a:pt x="1902" y="0"/>
                    <a:pt x="1771" y="20"/>
                    <a:pt x="1696" y="24"/>
                  </a:cubicBezTo>
                  <a:cubicBezTo>
                    <a:pt x="1387" y="41"/>
                    <a:pt x="1085" y="8"/>
                    <a:pt x="757" y="6"/>
                  </a:cubicBezTo>
                  <a:cubicBezTo>
                    <a:pt x="616" y="5"/>
                    <a:pt x="516" y="6"/>
                    <a:pt x="375" y="19"/>
                  </a:cubicBezTo>
                  <a:cubicBezTo>
                    <a:pt x="336" y="23"/>
                    <a:pt x="157" y="12"/>
                    <a:pt x="120" y="19"/>
                  </a:cubicBezTo>
                  <a:cubicBezTo>
                    <a:pt x="120" y="19"/>
                    <a:pt x="0" y="33"/>
                    <a:pt x="25" y="198"/>
                  </a:cubicBezTo>
                  <a:cubicBezTo>
                    <a:pt x="37" y="279"/>
                    <a:pt x="15" y="349"/>
                    <a:pt x="12" y="431"/>
                  </a:cubicBezTo>
                  <a:cubicBezTo>
                    <a:pt x="8" y="551"/>
                    <a:pt x="8" y="669"/>
                    <a:pt x="21" y="788"/>
                  </a:cubicBezTo>
                  <a:cubicBezTo>
                    <a:pt x="44" y="1006"/>
                    <a:pt x="50" y="1197"/>
                    <a:pt x="22" y="1449"/>
                  </a:cubicBezTo>
                  <a:cubicBezTo>
                    <a:pt x="12" y="1544"/>
                    <a:pt x="38" y="1624"/>
                    <a:pt x="34" y="1720"/>
                  </a:cubicBezTo>
                  <a:cubicBezTo>
                    <a:pt x="32" y="1760"/>
                    <a:pt x="18" y="1864"/>
                    <a:pt x="39" y="1901"/>
                  </a:cubicBezTo>
                  <a:cubicBezTo>
                    <a:pt x="85" y="1980"/>
                    <a:pt x="216" y="1973"/>
                    <a:pt x="292" y="1976"/>
                  </a:cubicBezTo>
                  <a:cubicBezTo>
                    <a:pt x="410" y="1981"/>
                    <a:pt x="488" y="1958"/>
                    <a:pt x="646" y="1976"/>
                  </a:cubicBezTo>
                  <a:cubicBezTo>
                    <a:pt x="911" y="2008"/>
                    <a:pt x="1156" y="1976"/>
                    <a:pt x="1423" y="1963"/>
                  </a:cubicBezTo>
                  <a:cubicBezTo>
                    <a:pt x="1540" y="1958"/>
                    <a:pt x="1701" y="1984"/>
                    <a:pt x="1819" y="1976"/>
                  </a:cubicBezTo>
                  <a:cubicBezTo>
                    <a:pt x="1888" y="1971"/>
                    <a:pt x="1949" y="1958"/>
                    <a:pt x="1977" y="1896"/>
                  </a:cubicBezTo>
                  <a:cubicBezTo>
                    <a:pt x="2032" y="1776"/>
                    <a:pt x="1991" y="1561"/>
                    <a:pt x="1991" y="1430"/>
                  </a:cubicBezTo>
                  <a:close/>
                  <a:moveTo>
                    <a:pt x="1956" y="1535"/>
                  </a:moveTo>
                  <a:cubicBezTo>
                    <a:pt x="1953" y="1613"/>
                    <a:pt x="1932" y="1679"/>
                    <a:pt x="1943" y="1756"/>
                  </a:cubicBezTo>
                  <a:cubicBezTo>
                    <a:pt x="1967" y="1912"/>
                    <a:pt x="1854" y="1925"/>
                    <a:pt x="1854" y="1925"/>
                  </a:cubicBezTo>
                  <a:cubicBezTo>
                    <a:pt x="1818" y="1932"/>
                    <a:pt x="1648" y="1922"/>
                    <a:pt x="1612" y="1925"/>
                  </a:cubicBezTo>
                  <a:cubicBezTo>
                    <a:pt x="1478" y="1938"/>
                    <a:pt x="1383" y="1939"/>
                    <a:pt x="1249" y="1938"/>
                  </a:cubicBezTo>
                  <a:cubicBezTo>
                    <a:pt x="939" y="1936"/>
                    <a:pt x="684" y="1907"/>
                    <a:pt x="363" y="1926"/>
                  </a:cubicBezTo>
                  <a:cubicBezTo>
                    <a:pt x="291" y="1930"/>
                    <a:pt x="163" y="1943"/>
                    <a:pt x="108" y="1884"/>
                  </a:cubicBezTo>
                  <a:cubicBezTo>
                    <a:pt x="71" y="1844"/>
                    <a:pt x="67" y="1760"/>
                    <a:pt x="67" y="1701"/>
                  </a:cubicBezTo>
                  <a:cubicBezTo>
                    <a:pt x="67" y="1626"/>
                    <a:pt x="83" y="1554"/>
                    <a:pt x="83" y="1478"/>
                  </a:cubicBezTo>
                  <a:cubicBezTo>
                    <a:pt x="83" y="1389"/>
                    <a:pt x="75" y="1296"/>
                    <a:pt x="86" y="1208"/>
                  </a:cubicBezTo>
                  <a:cubicBezTo>
                    <a:pt x="100" y="1102"/>
                    <a:pt x="85" y="1004"/>
                    <a:pt x="74" y="899"/>
                  </a:cubicBezTo>
                  <a:cubicBezTo>
                    <a:pt x="64" y="794"/>
                    <a:pt x="75" y="692"/>
                    <a:pt x="75" y="588"/>
                  </a:cubicBezTo>
                  <a:cubicBezTo>
                    <a:pt x="75" y="464"/>
                    <a:pt x="37" y="260"/>
                    <a:pt x="88" y="146"/>
                  </a:cubicBezTo>
                  <a:cubicBezTo>
                    <a:pt x="115" y="87"/>
                    <a:pt x="177" y="71"/>
                    <a:pt x="243" y="66"/>
                  </a:cubicBezTo>
                  <a:cubicBezTo>
                    <a:pt x="354" y="58"/>
                    <a:pt x="507" y="87"/>
                    <a:pt x="618" y="82"/>
                  </a:cubicBezTo>
                  <a:cubicBezTo>
                    <a:pt x="871" y="70"/>
                    <a:pt x="1104" y="40"/>
                    <a:pt x="1355" y="70"/>
                  </a:cubicBezTo>
                  <a:cubicBezTo>
                    <a:pt x="1504" y="87"/>
                    <a:pt x="1579" y="65"/>
                    <a:pt x="1691" y="70"/>
                  </a:cubicBezTo>
                  <a:cubicBezTo>
                    <a:pt x="1762" y="73"/>
                    <a:pt x="1901" y="53"/>
                    <a:pt x="1934" y="141"/>
                  </a:cubicBezTo>
                  <a:cubicBezTo>
                    <a:pt x="1948" y="179"/>
                    <a:pt x="1937" y="275"/>
                    <a:pt x="1935" y="313"/>
                  </a:cubicBezTo>
                  <a:cubicBezTo>
                    <a:pt x="1931" y="403"/>
                    <a:pt x="1956" y="480"/>
                    <a:pt x="1946" y="570"/>
                  </a:cubicBezTo>
                  <a:cubicBezTo>
                    <a:pt x="1920" y="808"/>
                    <a:pt x="1925" y="990"/>
                    <a:pt x="1948" y="1196"/>
                  </a:cubicBezTo>
                  <a:cubicBezTo>
                    <a:pt x="1960" y="1309"/>
                    <a:pt x="1960" y="1421"/>
                    <a:pt x="1956" y="1535"/>
                  </a:cubicBezTo>
                  <a:close/>
                </a:path>
              </a:pathLst>
            </a:custGeom>
            <a:solidFill>
              <a:srgbClr val="BFE36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 name="Freeform 6">
              <a:extLst>
                <a:ext uri="{FF2B5EF4-FFF2-40B4-BE49-F238E27FC236}">
                  <a16:creationId xmlns:a16="http://schemas.microsoft.com/office/drawing/2014/main" id="{F6CA62DD-7261-43DA-8CEC-093875488147}"/>
                </a:ext>
              </a:extLst>
            </p:cNvPr>
            <p:cNvSpPr>
              <a:spLocks noEditPoints="1"/>
            </p:cNvSpPr>
            <p:nvPr/>
          </p:nvSpPr>
          <p:spPr bwMode="auto">
            <a:xfrm>
              <a:off x="1667" y="-2"/>
              <a:ext cx="4348" cy="4322"/>
            </a:xfrm>
            <a:custGeom>
              <a:avLst/>
              <a:gdLst>
                <a:gd name="T0" fmla="*/ 283 w 1999"/>
                <a:gd name="T1" fmla="*/ 1974 h 1987"/>
                <a:gd name="T2" fmla="*/ 24 w 1999"/>
                <a:gd name="T3" fmla="*/ 1716 h 1987"/>
                <a:gd name="T4" fmla="*/ 13 w 1999"/>
                <a:gd name="T5" fmla="*/ 1445 h 1987"/>
                <a:gd name="T6" fmla="*/ 0 w 1999"/>
                <a:gd name="T7" fmla="*/ 560 h 1987"/>
                <a:gd name="T8" fmla="*/ 16 w 1999"/>
                <a:gd name="T9" fmla="*/ 194 h 1987"/>
                <a:gd name="T10" fmla="*/ 111 w 1999"/>
                <a:gd name="T11" fmla="*/ 14 h 1987"/>
                <a:gd name="T12" fmla="*/ 366 w 1999"/>
                <a:gd name="T13" fmla="*/ 14 h 1987"/>
                <a:gd name="T14" fmla="*/ 1498 w 1999"/>
                <a:gd name="T15" fmla="*/ 23 h 1987"/>
                <a:gd name="T16" fmla="*/ 1954 w 1999"/>
                <a:gd name="T17" fmla="*/ 58 h 1987"/>
                <a:gd name="T18" fmla="*/ 1981 w 1999"/>
                <a:gd name="T19" fmla="*/ 487 h 1987"/>
                <a:gd name="T20" fmla="*/ 1972 w 1999"/>
                <a:gd name="T21" fmla="*/ 867 h 1987"/>
                <a:gd name="T22" fmla="*/ 1985 w 1999"/>
                <a:gd name="T23" fmla="*/ 1425 h 1987"/>
                <a:gd name="T24" fmla="*/ 1999 w 1999"/>
                <a:gd name="T25" fmla="*/ 1713 h 1987"/>
                <a:gd name="T26" fmla="*/ 1759 w 1999"/>
                <a:gd name="T27" fmla="*/ 1975 h 1987"/>
                <a:gd name="T28" fmla="*/ 881 w 1999"/>
                <a:gd name="T29" fmla="*/ 1987 h 1987"/>
                <a:gd name="T30" fmla="*/ 1415 w 1999"/>
                <a:gd name="T31" fmla="*/ 1958 h 1987"/>
                <a:gd name="T32" fmla="*/ 1811 w 1999"/>
                <a:gd name="T33" fmla="*/ 1971 h 1987"/>
                <a:gd name="T34" fmla="*/ 1982 w 1999"/>
                <a:gd name="T35" fmla="*/ 1426 h 1987"/>
                <a:gd name="T36" fmla="*/ 1987 w 1999"/>
                <a:gd name="T37" fmla="*/ 1098 h 1987"/>
                <a:gd name="T38" fmla="*/ 1981 w 1999"/>
                <a:gd name="T39" fmla="*/ 659 h 1987"/>
                <a:gd name="T40" fmla="*/ 1994 w 1999"/>
                <a:gd name="T41" fmla="*/ 252 h 1987"/>
                <a:gd name="T42" fmla="*/ 1688 w 1999"/>
                <a:gd name="T43" fmla="*/ 21 h 1987"/>
                <a:gd name="T44" fmla="*/ 684 w 1999"/>
                <a:gd name="T45" fmla="*/ 3 h 1987"/>
                <a:gd name="T46" fmla="*/ 166 w 1999"/>
                <a:gd name="T47" fmla="*/ 14 h 1987"/>
                <a:gd name="T48" fmla="*/ 64 w 1999"/>
                <a:gd name="T49" fmla="*/ 38 h 1987"/>
                <a:gd name="T50" fmla="*/ 22 w 1999"/>
                <a:gd name="T51" fmla="*/ 244 h 1987"/>
                <a:gd name="T52" fmla="*/ 14 w 1999"/>
                <a:gd name="T53" fmla="*/ 784 h 1987"/>
                <a:gd name="T54" fmla="*/ 13 w 1999"/>
                <a:gd name="T55" fmla="*/ 1492 h 1987"/>
                <a:gd name="T56" fmla="*/ 21 w 1999"/>
                <a:gd name="T57" fmla="*/ 1824 h 1987"/>
                <a:gd name="T58" fmla="*/ 318 w 1999"/>
                <a:gd name="T59" fmla="*/ 1972 h 1987"/>
                <a:gd name="T60" fmla="*/ 583 w 1999"/>
                <a:gd name="T61" fmla="*/ 1917 h 1987"/>
                <a:gd name="T62" fmla="*/ 99 w 1999"/>
                <a:gd name="T63" fmla="*/ 1881 h 1987"/>
                <a:gd name="T64" fmla="*/ 74 w 1999"/>
                <a:gd name="T65" fmla="*/ 1474 h 1987"/>
                <a:gd name="T66" fmla="*/ 82 w 1999"/>
                <a:gd name="T67" fmla="*/ 1114 h 1987"/>
                <a:gd name="T68" fmla="*/ 66 w 1999"/>
                <a:gd name="T69" fmla="*/ 585 h 1987"/>
                <a:gd name="T70" fmla="*/ 79 w 1999"/>
                <a:gd name="T71" fmla="*/ 141 h 1987"/>
                <a:gd name="T72" fmla="*/ 582 w 1999"/>
                <a:gd name="T73" fmla="*/ 77 h 1987"/>
                <a:gd name="T74" fmla="*/ 1347 w 1999"/>
                <a:gd name="T75" fmla="*/ 64 h 1987"/>
                <a:gd name="T76" fmla="*/ 1683 w 1999"/>
                <a:gd name="T77" fmla="*/ 64 h 1987"/>
                <a:gd name="T78" fmla="*/ 1928 w 1999"/>
                <a:gd name="T79" fmla="*/ 136 h 1987"/>
                <a:gd name="T80" fmla="*/ 1928 w 1999"/>
                <a:gd name="T81" fmla="*/ 332 h 1987"/>
                <a:gd name="T82" fmla="*/ 1922 w 1999"/>
                <a:gd name="T83" fmla="*/ 868 h 1987"/>
                <a:gd name="T84" fmla="*/ 1949 w 1999"/>
                <a:gd name="T85" fmla="*/ 1531 h 1987"/>
                <a:gd name="T86" fmla="*/ 1940 w 1999"/>
                <a:gd name="T87" fmla="*/ 1793 h 1987"/>
                <a:gd name="T88" fmla="*/ 1795 w 1999"/>
                <a:gd name="T89" fmla="*/ 1925 h 1987"/>
                <a:gd name="T90" fmla="*/ 1303 w 1999"/>
                <a:gd name="T91" fmla="*/ 1936 h 1987"/>
                <a:gd name="T92" fmla="*/ 1604 w 1999"/>
                <a:gd name="T93" fmla="*/ 1920 h 1987"/>
                <a:gd name="T94" fmla="*/ 1846 w 1999"/>
                <a:gd name="T95" fmla="*/ 1920 h 1987"/>
                <a:gd name="T96" fmla="*/ 1937 w 1999"/>
                <a:gd name="T97" fmla="*/ 1793 h 1987"/>
                <a:gd name="T98" fmla="*/ 1946 w 1999"/>
                <a:gd name="T99" fmla="*/ 1531 h 1987"/>
                <a:gd name="T100" fmla="*/ 1919 w 1999"/>
                <a:gd name="T101" fmla="*/ 868 h 1987"/>
                <a:gd name="T102" fmla="*/ 1925 w 1999"/>
                <a:gd name="T103" fmla="*/ 332 h 1987"/>
                <a:gd name="T104" fmla="*/ 1925 w 1999"/>
                <a:gd name="T105" fmla="*/ 137 h 1987"/>
                <a:gd name="T106" fmla="*/ 1683 w 1999"/>
                <a:gd name="T107" fmla="*/ 67 h 1987"/>
                <a:gd name="T108" fmla="*/ 1347 w 1999"/>
                <a:gd name="T109" fmla="*/ 67 h 1987"/>
                <a:gd name="T110" fmla="*/ 582 w 1999"/>
                <a:gd name="T111" fmla="*/ 80 h 1987"/>
                <a:gd name="T112" fmla="*/ 82 w 1999"/>
                <a:gd name="T113" fmla="*/ 143 h 1987"/>
                <a:gd name="T114" fmla="*/ 69 w 1999"/>
                <a:gd name="T115" fmla="*/ 585 h 1987"/>
                <a:gd name="T116" fmla="*/ 85 w 1999"/>
                <a:gd name="T117" fmla="*/ 1114 h 1987"/>
                <a:gd name="T118" fmla="*/ 77 w 1999"/>
                <a:gd name="T119" fmla="*/ 1474 h 1987"/>
                <a:gd name="T120" fmla="*/ 101 w 1999"/>
                <a:gd name="T121" fmla="*/ 1879 h 1987"/>
                <a:gd name="T122" fmla="*/ 583 w 1999"/>
                <a:gd name="T123" fmla="*/ 1914 h 19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99" h="1987">
                  <a:moveTo>
                    <a:pt x="638" y="1974"/>
                  </a:moveTo>
                  <a:cubicBezTo>
                    <a:pt x="592" y="1969"/>
                    <a:pt x="553" y="1967"/>
                    <a:pt x="517" y="1967"/>
                  </a:cubicBezTo>
                  <a:cubicBezTo>
                    <a:pt x="517" y="1967"/>
                    <a:pt x="517" y="1967"/>
                    <a:pt x="517" y="1967"/>
                  </a:cubicBezTo>
                  <a:cubicBezTo>
                    <a:pt x="443" y="1967"/>
                    <a:pt x="386" y="1975"/>
                    <a:pt x="318" y="1975"/>
                  </a:cubicBezTo>
                  <a:cubicBezTo>
                    <a:pt x="318" y="1975"/>
                    <a:pt x="318" y="1975"/>
                    <a:pt x="318" y="1975"/>
                  </a:cubicBezTo>
                  <a:cubicBezTo>
                    <a:pt x="307" y="1975"/>
                    <a:pt x="295" y="1974"/>
                    <a:pt x="283" y="1974"/>
                  </a:cubicBezTo>
                  <a:cubicBezTo>
                    <a:pt x="283" y="1974"/>
                    <a:pt x="283" y="1974"/>
                    <a:pt x="283" y="1974"/>
                  </a:cubicBezTo>
                  <a:cubicBezTo>
                    <a:pt x="208" y="1971"/>
                    <a:pt x="77" y="1978"/>
                    <a:pt x="30" y="1898"/>
                  </a:cubicBezTo>
                  <a:cubicBezTo>
                    <a:pt x="30" y="1898"/>
                    <a:pt x="30" y="1898"/>
                    <a:pt x="30" y="1898"/>
                  </a:cubicBezTo>
                  <a:cubicBezTo>
                    <a:pt x="20" y="1882"/>
                    <a:pt x="18" y="1854"/>
                    <a:pt x="18" y="1824"/>
                  </a:cubicBezTo>
                  <a:cubicBezTo>
                    <a:pt x="18" y="1824"/>
                    <a:pt x="18" y="1824"/>
                    <a:pt x="18" y="1824"/>
                  </a:cubicBezTo>
                  <a:cubicBezTo>
                    <a:pt x="18" y="1783"/>
                    <a:pt x="23" y="1739"/>
                    <a:pt x="24" y="1716"/>
                  </a:cubicBezTo>
                  <a:cubicBezTo>
                    <a:pt x="24" y="1716"/>
                    <a:pt x="24" y="1716"/>
                    <a:pt x="24" y="1716"/>
                  </a:cubicBezTo>
                  <a:cubicBezTo>
                    <a:pt x="24" y="1708"/>
                    <a:pt x="25" y="1700"/>
                    <a:pt x="25" y="1692"/>
                  </a:cubicBezTo>
                  <a:cubicBezTo>
                    <a:pt x="25" y="1692"/>
                    <a:pt x="25" y="1692"/>
                    <a:pt x="25" y="1692"/>
                  </a:cubicBezTo>
                  <a:cubicBezTo>
                    <a:pt x="25" y="1623"/>
                    <a:pt x="10" y="1560"/>
                    <a:pt x="10" y="1492"/>
                  </a:cubicBezTo>
                  <a:cubicBezTo>
                    <a:pt x="10" y="1492"/>
                    <a:pt x="10" y="1492"/>
                    <a:pt x="10" y="1492"/>
                  </a:cubicBezTo>
                  <a:cubicBezTo>
                    <a:pt x="10" y="1476"/>
                    <a:pt x="11" y="1461"/>
                    <a:pt x="13" y="1445"/>
                  </a:cubicBezTo>
                  <a:cubicBezTo>
                    <a:pt x="13" y="1445"/>
                    <a:pt x="13" y="1445"/>
                    <a:pt x="13" y="1445"/>
                  </a:cubicBezTo>
                  <a:cubicBezTo>
                    <a:pt x="26" y="1328"/>
                    <a:pt x="31" y="1225"/>
                    <a:pt x="31" y="1126"/>
                  </a:cubicBezTo>
                  <a:cubicBezTo>
                    <a:pt x="31" y="1126"/>
                    <a:pt x="31" y="1126"/>
                    <a:pt x="31" y="1126"/>
                  </a:cubicBezTo>
                  <a:cubicBezTo>
                    <a:pt x="31" y="1011"/>
                    <a:pt x="24" y="901"/>
                    <a:pt x="11" y="784"/>
                  </a:cubicBezTo>
                  <a:cubicBezTo>
                    <a:pt x="11" y="784"/>
                    <a:pt x="11" y="784"/>
                    <a:pt x="11" y="784"/>
                  </a:cubicBezTo>
                  <a:cubicBezTo>
                    <a:pt x="3" y="709"/>
                    <a:pt x="0" y="635"/>
                    <a:pt x="0" y="560"/>
                  </a:cubicBezTo>
                  <a:cubicBezTo>
                    <a:pt x="0" y="560"/>
                    <a:pt x="0" y="560"/>
                    <a:pt x="0" y="560"/>
                  </a:cubicBezTo>
                  <a:cubicBezTo>
                    <a:pt x="0" y="516"/>
                    <a:pt x="1" y="472"/>
                    <a:pt x="3" y="427"/>
                  </a:cubicBezTo>
                  <a:cubicBezTo>
                    <a:pt x="3" y="427"/>
                    <a:pt x="3" y="427"/>
                    <a:pt x="3" y="427"/>
                  </a:cubicBezTo>
                  <a:cubicBezTo>
                    <a:pt x="5" y="362"/>
                    <a:pt x="19" y="305"/>
                    <a:pt x="19" y="244"/>
                  </a:cubicBezTo>
                  <a:cubicBezTo>
                    <a:pt x="19" y="244"/>
                    <a:pt x="19" y="244"/>
                    <a:pt x="19" y="244"/>
                  </a:cubicBezTo>
                  <a:cubicBezTo>
                    <a:pt x="19" y="228"/>
                    <a:pt x="18" y="211"/>
                    <a:pt x="16" y="194"/>
                  </a:cubicBezTo>
                  <a:cubicBezTo>
                    <a:pt x="16" y="194"/>
                    <a:pt x="16" y="194"/>
                    <a:pt x="16" y="194"/>
                  </a:cubicBezTo>
                  <a:cubicBezTo>
                    <a:pt x="13" y="179"/>
                    <a:pt x="12" y="164"/>
                    <a:pt x="12" y="151"/>
                  </a:cubicBezTo>
                  <a:cubicBezTo>
                    <a:pt x="12" y="151"/>
                    <a:pt x="12" y="151"/>
                    <a:pt x="12" y="151"/>
                  </a:cubicBezTo>
                  <a:cubicBezTo>
                    <a:pt x="12" y="88"/>
                    <a:pt x="37" y="54"/>
                    <a:pt x="62" y="35"/>
                  </a:cubicBezTo>
                  <a:cubicBezTo>
                    <a:pt x="62" y="35"/>
                    <a:pt x="62" y="35"/>
                    <a:pt x="62" y="35"/>
                  </a:cubicBezTo>
                  <a:cubicBezTo>
                    <a:pt x="87" y="17"/>
                    <a:pt x="111" y="14"/>
                    <a:pt x="111" y="14"/>
                  </a:cubicBezTo>
                  <a:cubicBezTo>
                    <a:pt x="111" y="14"/>
                    <a:pt x="111" y="14"/>
                    <a:pt x="111" y="14"/>
                  </a:cubicBezTo>
                  <a:cubicBezTo>
                    <a:pt x="121" y="12"/>
                    <a:pt x="141" y="11"/>
                    <a:pt x="166" y="11"/>
                  </a:cubicBezTo>
                  <a:cubicBezTo>
                    <a:pt x="166" y="11"/>
                    <a:pt x="166" y="11"/>
                    <a:pt x="166" y="11"/>
                  </a:cubicBezTo>
                  <a:cubicBezTo>
                    <a:pt x="220" y="11"/>
                    <a:pt x="298" y="15"/>
                    <a:pt x="342" y="15"/>
                  </a:cubicBezTo>
                  <a:cubicBezTo>
                    <a:pt x="342" y="15"/>
                    <a:pt x="342" y="15"/>
                    <a:pt x="342" y="15"/>
                  </a:cubicBezTo>
                  <a:cubicBezTo>
                    <a:pt x="352" y="15"/>
                    <a:pt x="361" y="14"/>
                    <a:pt x="366" y="14"/>
                  </a:cubicBezTo>
                  <a:cubicBezTo>
                    <a:pt x="366" y="14"/>
                    <a:pt x="366" y="14"/>
                    <a:pt x="366" y="14"/>
                  </a:cubicBezTo>
                  <a:cubicBezTo>
                    <a:pt x="485" y="3"/>
                    <a:pt x="574" y="0"/>
                    <a:pt x="684" y="0"/>
                  </a:cubicBezTo>
                  <a:cubicBezTo>
                    <a:pt x="684" y="0"/>
                    <a:pt x="684" y="0"/>
                    <a:pt x="684" y="0"/>
                  </a:cubicBezTo>
                  <a:cubicBezTo>
                    <a:pt x="705" y="0"/>
                    <a:pt x="726" y="0"/>
                    <a:pt x="749" y="0"/>
                  </a:cubicBezTo>
                  <a:cubicBezTo>
                    <a:pt x="749" y="0"/>
                    <a:pt x="749" y="0"/>
                    <a:pt x="749" y="0"/>
                  </a:cubicBezTo>
                  <a:cubicBezTo>
                    <a:pt x="1010" y="2"/>
                    <a:pt x="1254" y="23"/>
                    <a:pt x="1498" y="23"/>
                  </a:cubicBezTo>
                  <a:cubicBezTo>
                    <a:pt x="1498" y="23"/>
                    <a:pt x="1498" y="23"/>
                    <a:pt x="1498" y="23"/>
                  </a:cubicBezTo>
                  <a:cubicBezTo>
                    <a:pt x="1561" y="23"/>
                    <a:pt x="1624" y="22"/>
                    <a:pt x="1687" y="18"/>
                  </a:cubicBezTo>
                  <a:cubicBezTo>
                    <a:pt x="1687" y="18"/>
                    <a:pt x="1687" y="18"/>
                    <a:pt x="1687" y="18"/>
                  </a:cubicBezTo>
                  <a:cubicBezTo>
                    <a:pt x="1719" y="17"/>
                    <a:pt x="1760" y="12"/>
                    <a:pt x="1802" y="12"/>
                  </a:cubicBezTo>
                  <a:cubicBezTo>
                    <a:pt x="1802" y="12"/>
                    <a:pt x="1802" y="12"/>
                    <a:pt x="1802" y="12"/>
                  </a:cubicBezTo>
                  <a:cubicBezTo>
                    <a:pt x="1860" y="12"/>
                    <a:pt x="1919" y="21"/>
                    <a:pt x="1954" y="58"/>
                  </a:cubicBezTo>
                  <a:cubicBezTo>
                    <a:pt x="1954" y="58"/>
                    <a:pt x="1954" y="58"/>
                    <a:pt x="1954" y="58"/>
                  </a:cubicBezTo>
                  <a:cubicBezTo>
                    <a:pt x="1994" y="101"/>
                    <a:pt x="1997" y="190"/>
                    <a:pt x="1997" y="252"/>
                  </a:cubicBezTo>
                  <a:cubicBezTo>
                    <a:pt x="1997" y="252"/>
                    <a:pt x="1997" y="252"/>
                    <a:pt x="1997" y="252"/>
                  </a:cubicBezTo>
                  <a:cubicBezTo>
                    <a:pt x="1997" y="252"/>
                    <a:pt x="1997" y="252"/>
                    <a:pt x="1997" y="253"/>
                  </a:cubicBezTo>
                  <a:cubicBezTo>
                    <a:pt x="1997" y="253"/>
                    <a:pt x="1997" y="253"/>
                    <a:pt x="1997" y="253"/>
                  </a:cubicBezTo>
                  <a:cubicBezTo>
                    <a:pt x="1997" y="332"/>
                    <a:pt x="1981" y="408"/>
                    <a:pt x="1981" y="487"/>
                  </a:cubicBezTo>
                  <a:cubicBezTo>
                    <a:pt x="1981" y="487"/>
                    <a:pt x="1981" y="487"/>
                    <a:pt x="1981" y="487"/>
                  </a:cubicBezTo>
                  <a:cubicBezTo>
                    <a:pt x="1981" y="543"/>
                    <a:pt x="1984" y="601"/>
                    <a:pt x="1984" y="659"/>
                  </a:cubicBezTo>
                  <a:cubicBezTo>
                    <a:pt x="1984" y="659"/>
                    <a:pt x="1984" y="659"/>
                    <a:pt x="1984" y="659"/>
                  </a:cubicBezTo>
                  <a:cubicBezTo>
                    <a:pt x="1984" y="697"/>
                    <a:pt x="1982" y="735"/>
                    <a:pt x="1978" y="772"/>
                  </a:cubicBezTo>
                  <a:cubicBezTo>
                    <a:pt x="1978" y="772"/>
                    <a:pt x="1978" y="772"/>
                    <a:pt x="1978" y="772"/>
                  </a:cubicBezTo>
                  <a:cubicBezTo>
                    <a:pt x="1974" y="804"/>
                    <a:pt x="1972" y="836"/>
                    <a:pt x="1972" y="867"/>
                  </a:cubicBezTo>
                  <a:cubicBezTo>
                    <a:pt x="1972" y="867"/>
                    <a:pt x="1972" y="867"/>
                    <a:pt x="1972" y="867"/>
                  </a:cubicBezTo>
                  <a:cubicBezTo>
                    <a:pt x="1972" y="944"/>
                    <a:pt x="1982" y="1018"/>
                    <a:pt x="1990" y="1098"/>
                  </a:cubicBezTo>
                  <a:cubicBezTo>
                    <a:pt x="1990" y="1098"/>
                    <a:pt x="1990" y="1098"/>
                    <a:pt x="1990" y="1098"/>
                  </a:cubicBezTo>
                  <a:cubicBezTo>
                    <a:pt x="1993" y="1126"/>
                    <a:pt x="1994" y="1153"/>
                    <a:pt x="1994" y="1181"/>
                  </a:cubicBezTo>
                  <a:cubicBezTo>
                    <a:pt x="1994" y="1181"/>
                    <a:pt x="1994" y="1181"/>
                    <a:pt x="1994" y="1181"/>
                  </a:cubicBezTo>
                  <a:cubicBezTo>
                    <a:pt x="1994" y="1262"/>
                    <a:pt x="1985" y="1343"/>
                    <a:pt x="1985" y="1425"/>
                  </a:cubicBezTo>
                  <a:cubicBezTo>
                    <a:pt x="1985" y="1425"/>
                    <a:pt x="1985" y="1425"/>
                    <a:pt x="1985" y="1425"/>
                  </a:cubicBezTo>
                  <a:cubicBezTo>
                    <a:pt x="1985" y="1425"/>
                    <a:pt x="1985" y="1426"/>
                    <a:pt x="1985" y="1426"/>
                  </a:cubicBezTo>
                  <a:cubicBezTo>
                    <a:pt x="1985" y="1426"/>
                    <a:pt x="1985" y="1426"/>
                    <a:pt x="1985" y="1426"/>
                  </a:cubicBezTo>
                  <a:cubicBezTo>
                    <a:pt x="1983" y="1426"/>
                    <a:pt x="1983" y="1426"/>
                    <a:pt x="1983" y="1426"/>
                  </a:cubicBezTo>
                  <a:cubicBezTo>
                    <a:pt x="1985" y="1426"/>
                    <a:pt x="1985" y="1426"/>
                    <a:pt x="1985" y="1426"/>
                  </a:cubicBezTo>
                  <a:cubicBezTo>
                    <a:pt x="1985" y="1504"/>
                    <a:pt x="1999" y="1612"/>
                    <a:pt x="1999" y="1713"/>
                  </a:cubicBezTo>
                  <a:cubicBezTo>
                    <a:pt x="1999" y="1713"/>
                    <a:pt x="1999" y="1713"/>
                    <a:pt x="1999" y="1713"/>
                  </a:cubicBezTo>
                  <a:cubicBezTo>
                    <a:pt x="1999" y="1780"/>
                    <a:pt x="1993" y="1844"/>
                    <a:pt x="1971" y="1892"/>
                  </a:cubicBezTo>
                  <a:cubicBezTo>
                    <a:pt x="1971" y="1892"/>
                    <a:pt x="1971" y="1892"/>
                    <a:pt x="1971" y="1892"/>
                  </a:cubicBezTo>
                  <a:cubicBezTo>
                    <a:pt x="1942" y="1956"/>
                    <a:pt x="1880" y="1969"/>
                    <a:pt x="1811" y="1974"/>
                  </a:cubicBezTo>
                  <a:cubicBezTo>
                    <a:pt x="1811" y="1974"/>
                    <a:pt x="1811" y="1974"/>
                    <a:pt x="1811" y="1974"/>
                  </a:cubicBezTo>
                  <a:cubicBezTo>
                    <a:pt x="1794" y="1975"/>
                    <a:pt x="1777" y="1975"/>
                    <a:pt x="1759" y="1975"/>
                  </a:cubicBezTo>
                  <a:cubicBezTo>
                    <a:pt x="1759" y="1975"/>
                    <a:pt x="1759" y="1975"/>
                    <a:pt x="1759" y="1975"/>
                  </a:cubicBezTo>
                  <a:cubicBezTo>
                    <a:pt x="1662" y="1975"/>
                    <a:pt x="1545" y="1960"/>
                    <a:pt x="1450" y="1960"/>
                  </a:cubicBezTo>
                  <a:cubicBezTo>
                    <a:pt x="1450" y="1960"/>
                    <a:pt x="1450" y="1960"/>
                    <a:pt x="1450" y="1960"/>
                  </a:cubicBezTo>
                  <a:cubicBezTo>
                    <a:pt x="1438" y="1960"/>
                    <a:pt x="1426" y="1960"/>
                    <a:pt x="1415" y="1961"/>
                  </a:cubicBezTo>
                  <a:cubicBezTo>
                    <a:pt x="1415" y="1961"/>
                    <a:pt x="1415" y="1961"/>
                    <a:pt x="1415" y="1961"/>
                  </a:cubicBezTo>
                  <a:cubicBezTo>
                    <a:pt x="1231" y="1970"/>
                    <a:pt x="1058" y="1987"/>
                    <a:pt x="881" y="1987"/>
                  </a:cubicBezTo>
                  <a:cubicBezTo>
                    <a:pt x="881" y="1987"/>
                    <a:pt x="881" y="1987"/>
                    <a:pt x="881" y="1987"/>
                  </a:cubicBezTo>
                  <a:cubicBezTo>
                    <a:pt x="801" y="1987"/>
                    <a:pt x="720" y="1984"/>
                    <a:pt x="638" y="1974"/>
                  </a:cubicBezTo>
                  <a:close/>
                  <a:moveTo>
                    <a:pt x="638" y="1971"/>
                  </a:moveTo>
                  <a:cubicBezTo>
                    <a:pt x="720" y="1981"/>
                    <a:pt x="801" y="1984"/>
                    <a:pt x="881" y="1984"/>
                  </a:cubicBezTo>
                  <a:cubicBezTo>
                    <a:pt x="881" y="1984"/>
                    <a:pt x="881" y="1984"/>
                    <a:pt x="881" y="1984"/>
                  </a:cubicBezTo>
                  <a:cubicBezTo>
                    <a:pt x="1058" y="1984"/>
                    <a:pt x="1231" y="1967"/>
                    <a:pt x="1415" y="1958"/>
                  </a:cubicBezTo>
                  <a:cubicBezTo>
                    <a:pt x="1415" y="1958"/>
                    <a:pt x="1415" y="1958"/>
                    <a:pt x="1415" y="1958"/>
                  </a:cubicBezTo>
                  <a:cubicBezTo>
                    <a:pt x="1426" y="1957"/>
                    <a:pt x="1438" y="1957"/>
                    <a:pt x="1450" y="1957"/>
                  </a:cubicBezTo>
                  <a:cubicBezTo>
                    <a:pt x="1450" y="1957"/>
                    <a:pt x="1450" y="1957"/>
                    <a:pt x="1450" y="1957"/>
                  </a:cubicBezTo>
                  <a:cubicBezTo>
                    <a:pt x="1546" y="1957"/>
                    <a:pt x="1662" y="1972"/>
                    <a:pt x="1759" y="1972"/>
                  </a:cubicBezTo>
                  <a:cubicBezTo>
                    <a:pt x="1759" y="1972"/>
                    <a:pt x="1759" y="1972"/>
                    <a:pt x="1759" y="1972"/>
                  </a:cubicBezTo>
                  <a:cubicBezTo>
                    <a:pt x="1777" y="1972"/>
                    <a:pt x="1794" y="1972"/>
                    <a:pt x="1811" y="1971"/>
                  </a:cubicBezTo>
                  <a:cubicBezTo>
                    <a:pt x="1811" y="1971"/>
                    <a:pt x="1811" y="1971"/>
                    <a:pt x="1811" y="1971"/>
                  </a:cubicBezTo>
                  <a:cubicBezTo>
                    <a:pt x="1880" y="1965"/>
                    <a:pt x="1940" y="1953"/>
                    <a:pt x="1968" y="1891"/>
                  </a:cubicBezTo>
                  <a:cubicBezTo>
                    <a:pt x="1968" y="1891"/>
                    <a:pt x="1968" y="1891"/>
                    <a:pt x="1968" y="1891"/>
                  </a:cubicBezTo>
                  <a:cubicBezTo>
                    <a:pt x="1990" y="1843"/>
                    <a:pt x="1996" y="1780"/>
                    <a:pt x="1996" y="1713"/>
                  </a:cubicBezTo>
                  <a:cubicBezTo>
                    <a:pt x="1996" y="1713"/>
                    <a:pt x="1996" y="1713"/>
                    <a:pt x="1996" y="1713"/>
                  </a:cubicBezTo>
                  <a:cubicBezTo>
                    <a:pt x="1996" y="1613"/>
                    <a:pt x="1982" y="1504"/>
                    <a:pt x="1982" y="1426"/>
                  </a:cubicBezTo>
                  <a:cubicBezTo>
                    <a:pt x="1982" y="1426"/>
                    <a:pt x="1982" y="1426"/>
                    <a:pt x="1982" y="1426"/>
                  </a:cubicBezTo>
                  <a:cubicBezTo>
                    <a:pt x="1982" y="1426"/>
                    <a:pt x="1982" y="1425"/>
                    <a:pt x="1982" y="1425"/>
                  </a:cubicBezTo>
                  <a:cubicBezTo>
                    <a:pt x="1982" y="1425"/>
                    <a:pt x="1982" y="1425"/>
                    <a:pt x="1982" y="1425"/>
                  </a:cubicBezTo>
                  <a:cubicBezTo>
                    <a:pt x="1982" y="1342"/>
                    <a:pt x="1991" y="1262"/>
                    <a:pt x="1991" y="1181"/>
                  </a:cubicBezTo>
                  <a:cubicBezTo>
                    <a:pt x="1991" y="1181"/>
                    <a:pt x="1991" y="1181"/>
                    <a:pt x="1991" y="1181"/>
                  </a:cubicBezTo>
                  <a:cubicBezTo>
                    <a:pt x="1991" y="1153"/>
                    <a:pt x="1990" y="1126"/>
                    <a:pt x="1987" y="1098"/>
                  </a:cubicBezTo>
                  <a:cubicBezTo>
                    <a:pt x="1987" y="1098"/>
                    <a:pt x="1987" y="1098"/>
                    <a:pt x="1987" y="1098"/>
                  </a:cubicBezTo>
                  <a:cubicBezTo>
                    <a:pt x="1979" y="1019"/>
                    <a:pt x="1969" y="944"/>
                    <a:pt x="1969" y="867"/>
                  </a:cubicBezTo>
                  <a:cubicBezTo>
                    <a:pt x="1969" y="867"/>
                    <a:pt x="1969" y="867"/>
                    <a:pt x="1969" y="867"/>
                  </a:cubicBezTo>
                  <a:cubicBezTo>
                    <a:pt x="1969" y="836"/>
                    <a:pt x="1971" y="804"/>
                    <a:pt x="1975" y="772"/>
                  </a:cubicBezTo>
                  <a:cubicBezTo>
                    <a:pt x="1975" y="772"/>
                    <a:pt x="1975" y="772"/>
                    <a:pt x="1975" y="772"/>
                  </a:cubicBezTo>
                  <a:cubicBezTo>
                    <a:pt x="1979" y="735"/>
                    <a:pt x="1981" y="697"/>
                    <a:pt x="1981" y="659"/>
                  </a:cubicBezTo>
                  <a:cubicBezTo>
                    <a:pt x="1981" y="659"/>
                    <a:pt x="1981" y="659"/>
                    <a:pt x="1981" y="659"/>
                  </a:cubicBezTo>
                  <a:cubicBezTo>
                    <a:pt x="1981" y="601"/>
                    <a:pt x="1978" y="543"/>
                    <a:pt x="1978" y="487"/>
                  </a:cubicBezTo>
                  <a:cubicBezTo>
                    <a:pt x="1978" y="487"/>
                    <a:pt x="1978" y="487"/>
                    <a:pt x="1978" y="487"/>
                  </a:cubicBezTo>
                  <a:cubicBezTo>
                    <a:pt x="1978" y="407"/>
                    <a:pt x="1994" y="331"/>
                    <a:pt x="1994" y="253"/>
                  </a:cubicBezTo>
                  <a:cubicBezTo>
                    <a:pt x="1994" y="253"/>
                    <a:pt x="1994" y="253"/>
                    <a:pt x="1994" y="253"/>
                  </a:cubicBezTo>
                  <a:cubicBezTo>
                    <a:pt x="1994" y="252"/>
                    <a:pt x="1994" y="252"/>
                    <a:pt x="1994" y="252"/>
                  </a:cubicBezTo>
                  <a:cubicBezTo>
                    <a:pt x="1994" y="252"/>
                    <a:pt x="1994" y="252"/>
                    <a:pt x="1994" y="252"/>
                  </a:cubicBezTo>
                  <a:cubicBezTo>
                    <a:pt x="1994" y="190"/>
                    <a:pt x="1991" y="101"/>
                    <a:pt x="1952" y="60"/>
                  </a:cubicBezTo>
                  <a:cubicBezTo>
                    <a:pt x="1952" y="60"/>
                    <a:pt x="1952" y="60"/>
                    <a:pt x="1952" y="60"/>
                  </a:cubicBezTo>
                  <a:cubicBezTo>
                    <a:pt x="1918" y="24"/>
                    <a:pt x="1860" y="15"/>
                    <a:pt x="1802" y="15"/>
                  </a:cubicBezTo>
                  <a:cubicBezTo>
                    <a:pt x="1802" y="15"/>
                    <a:pt x="1802" y="15"/>
                    <a:pt x="1802" y="15"/>
                  </a:cubicBezTo>
                  <a:cubicBezTo>
                    <a:pt x="1760" y="15"/>
                    <a:pt x="1719" y="20"/>
                    <a:pt x="1688" y="21"/>
                  </a:cubicBezTo>
                  <a:cubicBezTo>
                    <a:pt x="1688" y="21"/>
                    <a:pt x="1688" y="21"/>
                    <a:pt x="1688" y="21"/>
                  </a:cubicBezTo>
                  <a:cubicBezTo>
                    <a:pt x="1624" y="25"/>
                    <a:pt x="1561" y="26"/>
                    <a:pt x="1498" y="26"/>
                  </a:cubicBezTo>
                  <a:cubicBezTo>
                    <a:pt x="1498" y="26"/>
                    <a:pt x="1498" y="26"/>
                    <a:pt x="1498" y="26"/>
                  </a:cubicBezTo>
                  <a:cubicBezTo>
                    <a:pt x="1254" y="26"/>
                    <a:pt x="1010" y="5"/>
                    <a:pt x="749" y="3"/>
                  </a:cubicBezTo>
                  <a:cubicBezTo>
                    <a:pt x="749" y="3"/>
                    <a:pt x="749" y="3"/>
                    <a:pt x="749" y="3"/>
                  </a:cubicBezTo>
                  <a:cubicBezTo>
                    <a:pt x="726" y="3"/>
                    <a:pt x="705" y="3"/>
                    <a:pt x="684" y="3"/>
                  </a:cubicBezTo>
                  <a:cubicBezTo>
                    <a:pt x="684" y="3"/>
                    <a:pt x="684" y="3"/>
                    <a:pt x="684" y="3"/>
                  </a:cubicBezTo>
                  <a:cubicBezTo>
                    <a:pt x="575" y="3"/>
                    <a:pt x="486" y="6"/>
                    <a:pt x="367" y="17"/>
                  </a:cubicBezTo>
                  <a:cubicBezTo>
                    <a:pt x="367" y="17"/>
                    <a:pt x="367" y="17"/>
                    <a:pt x="367" y="17"/>
                  </a:cubicBezTo>
                  <a:cubicBezTo>
                    <a:pt x="361" y="17"/>
                    <a:pt x="352" y="18"/>
                    <a:pt x="342" y="18"/>
                  </a:cubicBezTo>
                  <a:cubicBezTo>
                    <a:pt x="342" y="18"/>
                    <a:pt x="342" y="18"/>
                    <a:pt x="342" y="18"/>
                  </a:cubicBezTo>
                  <a:cubicBezTo>
                    <a:pt x="298" y="18"/>
                    <a:pt x="220" y="14"/>
                    <a:pt x="166" y="14"/>
                  </a:cubicBezTo>
                  <a:cubicBezTo>
                    <a:pt x="166" y="14"/>
                    <a:pt x="166" y="14"/>
                    <a:pt x="166" y="14"/>
                  </a:cubicBezTo>
                  <a:cubicBezTo>
                    <a:pt x="141" y="14"/>
                    <a:pt x="121" y="15"/>
                    <a:pt x="112" y="17"/>
                  </a:cubicBezTo>
                  <a:cubicBezTo>
                    <a:pt x="112" y="17"/>
                    <a:pt x="112" y="17"/>
                    <a:pt x="112" y="17"/>
                  </a:cubicBezTo>
                  <a:cubicBezTo>
                    <a:pt x="112" y="17"/>
                    <a:pt x="106" y="17"/>
                    <a:pt x="97" y="20"/>
                  </a:cubicBezTo>
                  <a:cubicBezTo>
                    <a:pt x="97" y="20"/>
                    <a:pt x="97" y="20"/>
                    <a:pt x="97" y="20"/>
                  </a:cubicBezTo>
                  <a:cubicBezTo>
                    <a:pt x="88" y="23"/>
                    <a:pt x="76" y="29"/>
                    <a:pt x="64" y="38"/>
                  </a:cubicBezTo>
                  <a:cubicBezTo>
                    <a:pt x="64" y="38"/>
                    <a:pt x="64" y="38"/>
                    <a:pt x="64" y="38"/>
                  </a:cubicBezTo>
                  <a:cubicBezTo>
                    <a:pt x="39" y="56"/>
                    <a:pt x="15" y="89"/>
                    <a:pt x="15" y="151"/>
                  </a:cubicBezTo>
                  <a:cubicBezTo>
                    <a:pt x="15" y="151"/>
                    <a:pt x="15" y="151"/>
                    <a:pt x="15" y="151"/>
                  </a:cubicBezTo>
                  <a:cubicBezTo>
                    <a:pt x="15" y="164"/>
                    <a:pt x="16" y="178"/>
                    <a:pt x="19" y="194"/>
                  </a:cubicBezTo>
                  <a:cubicBezTo>
                    <a:pt x="19" y="194"/>
                    <a:pt x="19" y="194"/>
                    <a:pt x="19" y="194"/>
                  </a:cubicBezTo>
                  <a:cubicBezTo>
                    <a:pt x="21" y="211"/>
                    <a:pt x="22" y="228"/>
                    <a:pt x="22" y="244"/>
                  </a:cubicBezTo>
                  <a:cubicBezTo>
                    <a:pt x="22" y="244"/>
                    <a:pt x="22" y="244"/>
                    <a:pt x="22" y="244"/>
                  </a:cubicBezTo>
                  <a:cubicBezTo>
                    <a:pt x="22" y="306"/>
                    <a:pt x="8" y="362"/>
                    <a:pt x="6" y="427"/>
                  </a:cubicBezTo>
                  <a:cubicBezTo>
                    <a:pt x="6" y="427"/>
                    <a:pt x="6" y="427"/>
                    <a:pt x="6" y="427"/>
                  </a:cubicBezTo>
                  <a:cubicBezTo>
                    <a:pt x="4" y="472"/>
                    <a:pt x="3" y="516"/>
                    <a:pt x="3" y="560"/>
                  </a:cubicBezTo>
                  <a:cubicBezTo>
                    <a:pt x="3" y="560"/>
                    <a:pt x="3" y="560"/>
                    <a:pt x="3" y="560"/>
                  </a:cubicBezTo>
                  <a:cubicBezTo>
                    <a:pt x="3" y="635"/>
                    <a:pt x="6" y="709"/>
                    <a:pt x="14" y="784"/>
                  </a:cubicBezTo>
                  <a:cubicBezTo>
                    <a:pt x="14" y="784"/>
                    <a:pt x="14" y="784"/>
                    <a:pt x="14" y="784"/>
                  </a:cubicBezTo>
                  <a:cubicBezTo>
                    <a:pt x="27" y="901"/>
                    <a:pt x="34" y="1011"/>
                    <a:pt x="34" y="1126"/>
                  </a:cubicBezTo>
                  <a:cubicBezTo>
                    <a:pt x="34" y="1126"/>
                    <a:pt x="34" y="1126"/>
                    <a:pt x="34" y="1126"/>
                  </a:cubicBezTo>
                  <a:cubicBezTo>
                    <a:pt x="34" y="1225"/>
                    <a:pt x="29" y="1329"/>
                    <a:pt x="16" y="1445"/>
                  </a:cubicBezTo>
                  <a:cubicBezTo>
                    <a:pt x="16" y="1445"/>
                    <a:pt x="16" y="1445"/>
                    <a:pt x="16" y="1445"/>
                  </a:cubicBezTo>
                  <a:cubicBezTo>
                    <a:pt x="14" y="1461"/>
                    <a:pt x="13" y="1477"/>
                    <a:pt x="13" y="1492"/>
                  </a:cubicBezTo>
                  <a:cubicBezTo>
                    <a:pt x="13" y="1492"/>
                    <a:pt x="13" y="1492"/>
                    <a:pt x="13" y="1492"/>
                  </a:cubicBezTo>
                  <a:cubicBezTo>
                    <a:pt x="13" y="1560"/>
                    <a:pt x="28" y="1622"/>
                    <a:pt x="28" y="1692"/>
                  </a:cubicBezTo>
                  <a:cubicBezTo>
                    <a:pt x="28" y="1692"/>
                    <a:pt x="28" y="1692"/>
                    <a:pt x="28" y="1692"/>
                  </a:cubicBezTo>
                  <a:cubicBezTo>
                    <a:pt x="28" y="1700"/>
                    <a:pt x="27" y="1708"/>
                    <a:pt x="27" y="1716"/>
                  </a:cubicBezTo>
                  <a:cubicBezTo>
                    <a:pt x="27" y="1716"/>
                    <a:pt x="27" y="1716"/>
                    <a:pt x="27" y="1716"/>
                  </a:cubicBezTo>
                  <a:cubicBezTo>
                    <a:pt x="26" y="1739"/>
                    <a:pt x="21" y="1784"/>
                    <a:pt x="21" y="1824"/>
                  </a:cubicBezTo>
                  <a:cubicBezTo>
                    <a:pt x="21" y="1824"/>
                    <a:pt x="21" y="1824"/>
                    <a:pt x="21" y="1824"/>
                  </a:cubicBezTo>
                  <a:cubicBezTo>
                    <a:pt x="21" y="1854"/>
                    <a:pt x="24" y="1881"/>
                    <a:pt x="32" y="1896"/>
                  </a:cubicBezTo>
                  <a:cubicBezTo>
                    <a:pt x="32" y="1896"/>
                    <a:pt x="32" y="1896"/>
                    <a:pt x="32" y="1896"/>
                  </a:cubicBezTo>
                  <a:cubicBezTo>
                    <a:pt x="78" y="1974"/>
                    <a:pt x="208" y="1968"/>
                    <a:pt x="284" y="1971"/>
                  </a:cubicBezTo>
                  <a:cubicBezTo>
                    <a:pt x="284" y="1971"/>
                    <a:pt x="284" y="1971"/>
                    <a:pt x="284" y="1971"/>
                  </a:cubicBezTo>
                  <a:cubicBezTo>
                    <a:pt x="295" y="1971"/>
                    <a:pt x="307" y="1972"/>
                    <a:pt x="318" y="1972"/>
                  </a:cubicBezTo>
                  <a:cubicBezTo>
                    <a:pt x="318" y="1972"/>
                    <a:pt x="318" y="1972"/>
                    <a:pt x="318" y="1972"/>
                  </a:cubicBezTo>
                  <a:cubicBezTo>
                    <a:pt x="386" y="1972"/>
                    <a:pt x="443" y="1964"/>
                    <a:pt x="517" y="1964"/>
                  </a:cubicBezTo>
                  <a:cubicBezTo>
                    <a:pt x="517" y="1964"/>
                    <a:pt x="517" y="1964"/>
                    <a:pt x="517" y="1964"/>
                  </a:cubicBezTo>
                  <a:cubicBezTo>
                    <a:pt x="553" y="1964"/>
                    <a:pt x="592" y="1966"/>
                    <a:pt x="638" y="1971"/>
                  </a:cubicBezTo>
                  <a:close/>
                  <a:moveTo>
                    <a:pt x="1241" y="1936"/>
                  </a:moveTo>
                  <a:cubicBezTo>
                    <a:pt x="1007" y="1934"/>
                    <a:pt x="805" y="1917"/>
                    <a:pt x="583" y="1917"/>
                  </a:cubicBezTo>
                  <a:cubicBezTo>
                    <a:pt x="583" y="1917"/>
                    <a:pt x="583" y="1917"/>
                    <a:pt x="583" y="1917"/>
                  </a:cubicBezTo>
                  <a:cubicBezTo>
                    <a:pt x="509" y="1917"/>
                    <a:pt x="434" y="1919"/>
                    <a:pt x="355" y="1924"/>
                  </a:cubicBezTo>
                  <a:cubicBezTo>
                    <a:pt x="355" y="1924"/>
                    <a:pt x="355" y="1924"/>
                    <a:pt x="355" y="1924"/>
                  </a:cubicBezTo>
                  <a:cubicBezTo>
                    <a:pt x="329" y="1925"/>
                    <a:pt x="296" y="1928"/>
                    <a:pt x="262" y="1928"/>
                  </a:cubicBezTo>
                  <a:cubicBezTo>
                    <a:pt x="262" y="1928"/>
                    <a:pt x="262" y="1928"/>
                    <a:pt x="262" y="1928"/>
                  </a:cubicBezTo>
                  <a:cubicBezTo>
                    <a:pt x="201" y="1928"/>
                    <a:pt x="135" y="1920"/>
                    <a:pt x="99" y="1881"/>
                  </a:cubicBezTo>
                  <a:cubicBezTo>
                    <a:pt x="99" y="1881"/>
                    <a:pt x="99" y="1881"/>
                    <a:pt x="99" y="1881"/>
                  </a:cubicBezTo>
                  <a:cubicBezTo>
                    <a:pt x="61" y="1840"/>
                    <a:pt x="58" y="1756"/>
                    <a:pt x="58" y="1697"/>
                  </a:cubicBezTo>
                  <a:cubicBezTo>
                    <a:pt x="58" y="1697"/>
                    <a:pt x="58" y="1697"/>
                    <a:pt x="58" y="1697"/>
                  </a:cubicBezTo>
                  <a:cubicBezTo>
                    <a:pt x="58" y="1697"/>
                    <a:pt x="58" y="1696"/>
                    <a:pt x="58" y="1696"/>
                  </a:cubicBezTo>
                  <a:cubicBezTo>
                    <a:pt x="58" y="1696"/>
                    <a:pt x="58" y="1696"/>
                    <a:pt x="58" y="1696"/>
                  </a:cubicBezTo>
                  <a:cubicBezTo>
                    <a:pt x="58" y="1621"/>
                    <a:pt x="74" y="1549"/>
                    <a:pt x="74" y="1474"/>
                  </a:cubicBezTo>
                  <a:cubicBezTo>
                    <a:pt x="74" y="1474"/>
                    <a:pt x="74" y="1474"/>
                    <a:pt x="74" y="1474"/>
                  </a:cubicBezTo>
                  <a:cubicBezTo>
                    <a:pt x="74" y="1421"/>
                    <a:pt x="71" y="1366"/>
                    <a:pt x="71" y="1311"/>
                  </a:cubicBezTo>
                  <a:cubicBezTo>
                    <a:pt x="71" y="1311"/>
                    <a:pt x="71" y="1311"/>
                    <a:pt x="71" y="1311"/>
                  </a:cubicBezTo>
                  <a:cubicBezTo>
                    <a:pt x="71" y="1275"/>
                    <a:pt x="72" y="1239"/>
                    <a:pt x="76" y="1204"/>
                  </a:cubicBezTo>
                  <a:cubicBezTo>
                    <a:pt x="76" y="1204"/>
                    <a:pt x="76" y="1204"/>
                    <a:pt x="76" y="1204"/>
                  </a:cubicBezTo>
                  <a:cubicBezTo>
                    <a:pt x="80" y="1173"/>
                    <a:pt x="82" y="1143"/>
                    <a:pt x="82" y="1114"/>
                  </a:cubicBezTo>
                  <a:cubicBezTo>
                    <a:pt x="82" y="1114"/>
                    <a:pt x="82" y="1114"/>
                    <a:pt x="82" y="1114"/>
                  </a:cubicBezTo>
                  <a:cubicBezTo>
                    <a:pt x="82" y="1041"/>
                    <a:pt x="72" y="970"/>
                    <a:pt x="65" y="895"/>
                  </a:cubicBezTo>
                  <a:cubicBezTo>
                    <a:pt x="65" y="895"/>
                    <a:pt x="65" y="895"/>
                    <a:pt x="65" y="895"/>
                  </a:cubicBezTo>
                  <a:cubicBezTo>
                    <a:pt x="62" y="862"/>
                    <a:pt x="61" y="829"/>
                    <a:pt x="61" y="797"/>
                  </a:cubicBezTo>
                  <a:cubicBezTo>
                    <a:pt x="61" y="797"/>
                    <a:pt x="61" y="797"/>
                    <a:pt x="61" y="797"/>
                  </a:cubicBezTo>
                  <a:cubicBezTo>
                    <a:pt x="61" y="726"/>
                    <a:pt x="66" y="656"/>
                    <a:pt x="66" y="585"/>
                  </a:cubicBezTo>
                  <a:cubicBezTo>
                    <a:pt x="66" y="585"/>
                    <a:pt x="66" y="585"/>
                    <a:pt x="66" y="585"/>
                  </a:cubicBezTo>
                  <a:cubicBezTo>
                    <a:pt x="66" y="585"/>
                    <a:pt x="66" y="584"/>
                    <a:pt x="66" y="584"/>
                  </a:cubicBezTo>
                  <a:cubicBezTo>
                    <a:pt x="66" y="584"/>
                    <a:pt x="66" y="584"/>
                    <a:pt x="66" y="584"/>
                  </a:cubicBezTo>
                  <a:cubicBezTo>
                    <a:pt x="66" y="510"/>
                    <a:pt x="52" y="407"/>
                    <a:pt x="52" y="312"/>
                  </a:cubicBezTo>
                  <a:cubicBezTo>
                    <a:pt x="52" y="312"/>
                    <a:pt x="52" y="312"/>
                    <a:pt x="52" y="312"/>
                  </a:cubicBezTo>
                  <a:cubicBezTo>
                    <a:pt x="52" y="248"/>
                    <a:pt x="58" y="188"/>
                    <a:pt x="79" y="141"/>
                  </a:cubicBezTo>
                  <a:cubicBezTo>
                    <a:pt x="79" y="141"/>
                    <a:pt x="79" y="141"/>
                    <a:pt x="79" y="141"/>
                  </a:cubicBezTo>
                  <a:cubicBezTo>
                    <a:pt x="106" y="81"/>
                    <a:pt x="169" y="65"/>
                    <a:pt x="235" y="60"/>
                  </a:cubicBezTo>
                  <a:cubicBezTo>
                    <a:pt x="235" y="60"/>
                    <a:pt x="235" y="60"/>
                    <a:pt x="235" y="60"/>
                  </a:cubicBezTo>
                  <a:cubicBezTo>
                    <a:pt x="248" y="59"/>
                    <a:pt x="262" y="59"/>
                    <a:pt x="277" y="59"/>
                  </a:cubicBezTo>
                  <a:cubicBezTo>
                    <a:pt x="277" y="59"/>
                    <a:pt x="277" y="59"/>
                    <a:pt x="277" y="59"/>
                  </a:cubicBezTo>
                  <a:cubicBezTo>
                    <a:pt x="373" y="59"/>
                    <a:pt x="488" y="77"/>
                    <a:pt x="582" y="77"/>
                  </a:cubicBezTo>
                  <a:cubicBezTo>
                    <a:pt x="582" y="77"/>
                    <a:pt x="582" y="77"/>
                    <a:pt x="582" y="77"/>
                  </a:cubicBezTo>
                  <a:cubicBezTo>
                    <a:pt x="591" y="77"/>
                    <a:pt x="601" y="77"/>
                    <a:pt x="610" y="76"/>
                  </a:cubicBezTo>
                  <a:cubicBezTo>
                    <a:pt x="610" y="76"/>
                    <a:pt x="610" y="76"/>
                    <a:pt x="610" y="76"/>
                  </a:cubicBezTo>
                  <a:cubicBezTo>
                    <a:pt x="784" y="68"/>
                    <a:pt x="949" y="51"/>
                    <a:pt x="1117" y="51"/>
                  </a:cubicBezTo>
                  <a:cubicBezTo>
                    <a:pt x="1117" y="51"/>
                    <a:pt x="1117" y="51"/>
                    <a:pt x="1117" y="51"/>
                  </a:cubicBezTo>
                  <a:cubicBezTo>
                    <a:pt x="1192" y="51"/>
                    <a:pt x="1269" y="55"/>
                    <a:pt x="1347" y="64"/>
                  </a:cubicBezTo>
                  <a:cubicBezTo>
                    <a:pt x="1347" y="64"/>
                    <a:pt x="1347" y="64"/>
                    <a:pt x="1347" y="64"/>
                  </a:cubicBezTo>
                  <a:cubicBezTo>
                    <a:pt x="1391" y="69"/>
                    <a:pt x="1428" y="71"/>
                    <a:pt x="1461" y="71"/>
                  </a:cubicBezTo>
                  <a:cubicBezTo>
                    <a:pt x="1461" y="71"/>
                    <a:pt x="1461" y="71"/>
                    <a:pt x="1461" y="71"/>
                  </a:cubicBezTo>
                  <a:cubicBezTo>
                    <a:pt x="1531" y="71"/>
                    <a:pt x="1586" y="63"/>
                    <a:pt x="1650" y="63"/>
                  </a:cubicBezTo>
                  <a:cubicBezTo>
                    <a:pt x="1650" y="63"/>
                    <a:pt x="1650" y="63"/>
                    <a:pt x="1650" y="63"/>
                  </a:cubicBezTo>
                  <a:cubicBezTo>
                    <a:pt x="1661" y="63"/>
                    <a:pt x="1672" y="64"/>
                    <a:pt x="1683" y="64"/>
                  </a:cubicBezTo>
                  <a:cubicBezTo>
                    <a:pt x="1683" y="64"/>
                    <a:pt x="1683" y="64"/>
                    <a:pt x="1683" y="64"/>
                  </a:cubicBezTo>
                  <a:cubicBezTo>
                    <a:pt x="1689" y="64"/>
                    <a:pt x="1696" y="64"/>
                    <a:pt x="1704" y="64"/>
                  </a:cubicBezTo>
                  <a:cubicBezTo>
                    <a:pt x="1704" y="64"/>
                    <a:pt x="1704" y="64"/>
                    <a:pt x="1704" y="64"/>
                  </a:cubicBezTo>
                  <a:cubicBezTo>
                    <a:pt x="1718" y="64"/>
                    <a:pt x="1733" y="64"/>
                    <a:pt x="1749" y="64"/>
                  </a:cubicBezTo>
                  <a:cubicBezTo>
                    <a:pt x="1749" y="64"/>
                    <a:pt x="1749" y="64"/>
                    <a:pt x="1749" y="64"/>
                  </a:cubicBezTo>
                  <a:cubicBezTo>
                    <a:pt x="1819" y="64"/>
                    <a:pt x="1903" y="70"/>
                    <a:pt x="1928" y="136"/>
                  </a:cubicBezTo>
                  <a:cubicBezTo>
                    <a:pt x="1928" y="136"/>
                    <a:pt x="1928" y="136"/>
                    <a:pt x="1928" y="136"/>
                  </a:cubicBezTo>
                  <a:cubicBezTo>
                    <a:pt x="1933" y="151"/>
                    <a:pt x="1935" y="174"/>
                    <a:pt x="1935" y="199"/>
                  </a:cubicBezTo>
                  <a:cubicBezTo>
                    <a:pt x="1935" y="199"/>
                    <a:pt x="1935" y="199"/>
                    <a:pt x="1935" y="199"/>
                  </a:cubicBezTo>
                  <a:cubicBezTo>
                    <a:pt x="1935" y="239"/>
                    <a:pt x="1930" y="285"/>
                    <a:pt x="1929" y="309"/>
                  </a:cubicBezTo>
                  <a:cubicBezTo>
                    <a:pt x="1929" y="309"/>
                    <a:pt x="1929" y="309"/>
                    <a:pt x="1929" y="309"/>
                  </a:cubicBezTo>
                  <a:cubicBezTo>
                    <a:pt x="1929" y="317"/>
                    <a:pt x="1928" y="324"/>
                    <a:pt x="1928" y="332"/>
                  </a:cubicBezTo>
                  <a:cubicBezTo>
                    <a:pt x="1928" y="332"/>
                    <a:pt x="1928" y="332"/>
                    <a:pt x="1928" y="332"/>
                  </a:cubicBezTo>
                  <a:cubicBezTo>
                    <a:pt x="1928" y="397"/>
                    <a:pt x="1942" y="457"/>
                    <a:pt x="1942" y="521"/>
                  </a:cubicBezTo>
                  <a:cubicBezTo>
                    <a:pt x="1942" y="521"/>
                    <a:pt x="1942" y="521"/>
                    <a:pt x="1942" y="521"/>
                  </a:cubicBezTo>
                  <a:cubicBezTo>
                    <a:pt x="1942" y="536"/>
                    <a:pt x="1941" y="551"/>
                    <a:pt x="1939" y="566"/>
                  </a:cubicBezTo>
                  <a:cubicBezTo>
                    <a:pt x="1939" y="566"/>
                    <a:pt x="1939" y="566"/>
                    <a:pt x="1939" y="566"/>
                  </a:cubicBezTo>
                  <a:cubicBezTo>
                    <a:pt x="1927" y="676"/>
                    <a:pt x="1922" y="774"/>
                    <a:pt x="1922" y="868"/>
                  </a:cubicBezTo>
                  <a:cubicBezTo>
                    <a:pt x="1922" y="868"/>
                    <a:pt x="1922" y="868"/>
                    <a:pt x="1922" y="868"/>
                  </a:cubicBezTo>
                  <a:cubicBezTo>
                    <a:pt x="1922" y="977"/>
                    <a:pt x="1929" y="1081"/>
                    <a:pt x="1941" y="1192"/>
                  </a:cubicBezTo>
                  <a:cubicBezTo>
                    <a:pt x="1941" y="1192"/>
                    <a:pt x="1941" y="1192"/>
                    <a:pt x="1941" y="1192"/>
                  </a:cubicBezTo>
                  <a:cubicBezTo>
                    <a:pt x="1949" y="1263"/>
                    <a:pt x="1952" y="1334"/>
                    <a:pt x="1952" y="1404"/>
                  </a:cubicBezTo>
                  <a:cubicBezTo>
                    <a:pt x="1952" y="1404"/>
                    <a:pt x="1952" y="1404"/>
                    <a:pt x="1952" y="1404"/>
                  </a:cubicBezTo>
                  <a:cubicBezTo>
                    <a:pt x="1952" y="1446"/>
                    <a:pt x="1951" y="1489"/>
                    <a:pt x="1949" y="1531"/>
                  </a:cubicBezTo>
                  <a:cubicBezTo>
                    <a:pt x="1949" y="1531"/>
                    <a:pt x="1949" y="1531"/>
                    <a:pt x="1949" y="1531"/>
                  </a:cubicBezTo>
                  <a:cubicBezTo>
                    <a:pt x="1947" y="1593"/>
                    <a:pt x="1933" y="1646"/>
                    <a:pt x="1933" y="1704"/>
                  </a:cubicBezTo>
                  <a:cubicBezTo>
                    <a:pt x="1933" y="1704"/>
                    <a:pt x="1933" y="1704"/>
                    <a:pt x="1933" y="1704"/>
                  </a:cubicBezTo>
                  <a:cubicBezTo>
                    <a:pt x="1933" y="1719"/>
                    <a:pt x="1934" y="1735"/>
                    <a:pt x="1937" y="1752"/>
                  </a:cubicBezTo>
                  <a:cubicBezTo>
                    <a:pt x="1937" y="1752"/>
                    <a:pt x="1937" y="1752"/>
                    <a:pt x="1937" y="1752"/>
                  </a:cubicBezTo>
                  <a:cubicBezTo>
                    <a:pt x="1939" y="1766"/>
                    <a:pt x="1940" y="1780"/>
                    <a:pt x="1940" y="1793"/>
                  </a:cubicBezTo>
                  <a:cubicBezTo>
                    <a:pt x="1940" y="1793"/>
                    <a:pt x="1940" y="1793"/>
                    <a:pt x="1940" y="1793"/>
                  </a:cubicBezTo>
                  <a:cubicBezTo>
                    <a:pt x="1940" y="1852"/>
                    <a:pt x="1917" y="1885"/>
                    <a:pt x="1893" y="1902"/>
                  </a:cubicBezTo>
                  <a:cubicBezTo>
                    <a:pt x="1893" y="1902"/>
                    <a:pt x="1893" y="1902"/>
                    <a:pt x="1893" y="1902"/>
                  </a:cubicBezTo>
                  <a:cubicBezTo>
                    <a:pt x="1870" y="1920"/>
                    <a:pt x="1846" y="1923"/>
                    <a:pt x="1846" y="1923"/>
                  </a:cubicBezTo>
                  <a:cubicBezTo>
                    <a:pt x="1846" y="1923"/>
                    <a:pt x="1846" y="1923"/>
                    <a:pt x="1846" y="1923"/>
                  </a:cubicBezTo>
                  <a:cubicBezTo>
                    <a:pt x="1837" y="1925"/>
                    <a:pt x="1818" y="1925"/>
                    <a:pt x="1795" y="1925"/>
                  </a:cubicBezTo>
                  <a:cubicBezTo>
                    <a:pt x="1795" y="1925"/>
                    <a:pt x="1795" y="1925"/>
                    <a:pt x="1795" y="1925"/>
                  </a:cubicBezTo>
                  <a:cubicBezTo>
                    <a:pt x="1743" y="1925"/>
                    <a:pt x="1669" y="1922"/>
                    <a:pt x="1628" y="1922"/>
                  </a:cubicBezTo>
                  <a:cubicBezTo>
                    <a:pt x="1628" y="1922"/>
                    <a:pt x="1628" y="1922"/>
                    <a:pt x="1628" y="1922"/>
                  </a:cubicBezTo>
                  <a:cubicBezTo>
                    <a:pt x="1618" y="1922"/>
                    <a:pt x="1609" y="1922"/>
                    <a:pt x="1604" y="1923"/>
                  </a:cubicBezTo>
                  <a:cubicBezTo>
                    <a:pt x="1604" y="1923"/>
                    <a:pt x="1604" y="1923"/>
                    <a:pt x="1604" y="1923"/>
                  </a:cubicBezTo>
                  <a:cubicBezTo>
                    <a:pt x="1491" y="1933"/>
                    <a:pt x="1407" y="1936"/>
                    <a:pt x="1303" y="1936"/>
                  </a:cubicBezTo>
                  <a:cubicBezTo>
                    <a:pt x="1303" y="1936"/>
                    <a:pt x="1303" y="1936"/>
                    <a:pt x="1303" y="1936"/>
                  </a:cubicBezTo>
                  <a:cubicBezTo>
                    <a:pt x="1284" y="1936"/>
                    <a:pt x="1263" y="1936"/>
                    <a:pt x="1241" y="1936"/>
                  </a:cubicBezTo>
                  <a:close/>
                  <a:moveTo>
                    <a:pt x="1241" y="1933"/>
                  </a:moveTo>
                  <a:cubicBezTo>
                    <a:pt x="1263" y="1933"/>
                    <a:pt x="1284" y="1933"/>
                    <a:pt x="1303" y="1933"/>
                  </a:cubicBezTo>
                  <a:cubicBezTo>
                    <a:pt x="1303" y="1933"/>
                    <a:pt x="1303" y="1933"/>
                    <a:pt x="1303" y="1933"/>
                  </a:cubicBezTo>
                  <a:cubicBezTo>
                    <a:pt x="1407" y="1933"/>
                    <a:pt x="1491" y="1930"/>
                    <a:pt x="1604" y="1920"/>
                  </a:cubicBezTo>
                  <a:cubicBezTo>
                    <a:pt x="1604" y="1920"/>
                    <a:pt x="1604" y="1920"/>
                    <a:pt x="1604" y="1920"/>
                  </a:cubicBezTo>
                  <a:cubicBezTo>
                    <a:pt x="1609" y="1919"/>
                    <a:pt x="1618" y="1919"/>
                    <a:pt x="1628" y="1919"/>
                  </a:cubicBezTo>
                  <a:cubicBezTo>
                    <a:pt x="1628" y="1919"/>
                    <a:pt x="1628" y="1919"/>
                    <a:pt x="1628" y="1919"/>
                  </a:cubicBezTo>
                  <a:cubicBezTo>
                    <a:pt x="1669" y="1919"/>
                    <a:pt x="1743" y="1922"/>
                    <a:pt x="1795" y="1922"/>
                  </a:cubicBezTo>
                  <a:cubicBezTo>
                    <a:pt x="1795" y="1922"/>
                    <a:pt x="1795" y="1922"/>
                    <a:pt x="1795" y="1922"/>
                  </a:cubicBezTo>
                  <a:cubicBezTo>
                    <a:pt x="1818" y="1922"/>
                    <a:pt x="1837" y="1922"/>
                    <a:pt x="1846" y="1920"/>
                  </a:cubicBezTo>
                  <a:cubicBezTo>
                    <a:pt x="1846" y="1920"/>
                    <a:pt x="1846" y="1920"/>
                    <a:pt x="1846" y="1920"/>
                  </a:cubicBezTo>
                  <a:cubicBezTo>
                    <a:pt x="1846" y="1920"/>
                    <a:pt x="1851" y="1919"/>
                    <a:pt x="1860" y="1916"/>
                  </a:cubicBezTo>
                  <a:cubicBezTo>
                    <a:pt x="1860" y="1916"/>
                    <a:pt x="1860" y="1916"/>
                    <a:pt x="1860" y="1916"/>
                  </a:cubicBezTo>
                  <a:cubicBezTo>
                    <a:pt x="1869" y="1914"/>
                    <a:pt x="1880" y="1909"/>
                    <a:pt x="1891" y="1900"/>
                  </a:cubicBezTo>
                  <a:cubicBezTo>
                    <a:pt x="1891" y="1900"/>
                    <a:pt x="1891" y="1900"/>
                    <a:pt x="1891" y="1900"/>
                  </a:cubicBezTo>
                  <a:cubicBezTo>
                    <a:pt x="1914" y="1883"/>
                    <a:pt x="1937" y="1851"/>
                    <a:pt x="1937" y="1793"/>
                  </a:cubicBezTo>
                  <a:cubicBezTo>
                    <a:pt x="1937" y="1793"/>
                    <a:pt x="1937" y="1793"/>
                    <a:pt x="1937" y="1793"/>
                  </a:cubicBezTo>
                  <a:cubicBezTo>
                    <a:pt x="1937" y="1780"/>
                    <a:pt x="1936" y="1767"/>
                    <a:pt x="1934" y="1752"/>
                  </a:cubicBezTo>
                  <a:cubicBezTo>
                    <a:pt x="1934" y="1752"/>
                    <a:pt x="1934" y="1752"/>
                    <a:pt x="1934" y="1752"/>
                  </a:cubicBezTo>
                  <a:cubicBezTo>
                    <a:pt x="1931" y="1736"/>
                    <a:pt x="1930" y="1720"/>
                    <a:pt x="1930" y="1704"/>
                  </a:cubicBezTo>
                  <a:cubicBezTo>
                    <a:pt x="1930" y="1704"/>
                    <a:pt x="1930" y="1704"/>
                    <a:pt x="1930" y="1704"/>
                  </a:cubicBezTo>
                  <a:cubicBezTo>
                    <a:pt x="1930" y="1646"/>
                    <a:pt x="1944" y="1592"/>
                    <a:pt x="1946" y="1531"/>
                  </a:cubicBezTo>
                  <a:cubicBezTo>
                    <a:pt x="1946" y="1531"/>
                    <a:pt x="1946" y="1531"/>
                    <a:pt x="1946" y="1531"/>
                  </a:cubicBezTo>
                  <a:cubicBezTo>
                    <a:pt x="1948" y="1489"/>
                    <a:pt x="1949" y="1446"/>
                    <a:pt x="1949" y="1404"/>
                  </a:cubicBezTo>
                  <a:cubicBezTo>
                    <a:pt x="1949" y="1404"/>
                    <a:pt x="1949" y="1404"/>
                    <a:pt x="1949" y="1404"/>
                  </a:cubicBezTo>
                  <a:cubicBezTo>
                    <a:pt x="1949" y="1334"/>
                    <a:pt x="1946" y="1263"/>
                    <a:pt x="1938" y="1193"/>
                  </a:cubicBezTo>
                  <a:cubicBezTo>
                    <a:pt x="1938" y="1193"/>
                    <a:pt x="1938" y="1193"/>
                    <a:pt x="1938" y="1193"/>
                  </a:cubicBezTo>
                  <a:cubicBezTo>
                    <a:pt x="1926" y="1081"/>
                    <a:pt x="1919" y="977"/>
                    <a:pt x="1919" y="868"/>
                  </a:cubicBezTo>
                  <a:cubicBezTo>
                    <a:pt x="1919" y="868"/>
                    <a:pt x="1919" y="868"/>
                    <a:pt x="1919" y="868"/>
                  </a:cubicBezTo>
                  <a:cubicBezTo>
                    <a:pt x="1919" y="774"/>
                    <a:pt x="1924" y="676"/>
                    <a:pt x="1937" y="566"/>
                  </a:cubicBezTo>
                  <a:cubicBezTo>
                    <a:pt x="1937" y="566"/>
                    <a:pt x="1937" y="566"/>
                    <a:pt x="1937" y="566"/>
                  </a:cubicBezTo>
                  <a:cubicBezTo>
                    <a:pt x="1938" y="550"/>
                    <a:pt x="1939" y="536"/>
                    <a:pt x="1939" y="521"/>
                  </a:cubicBezTo>
                  <a:cubicBezTo>
                    <a:pt x="1939" y="521"/>
                    <a:pt x="1939" y="521"/>
                    <a:pt x="1939" y="521"/>
                  </a:cubicBezTo>
                  <a:cubicBezTo>
                    <a:pt x="1939" y="457"/>
                    <a:pt x="1925" y="398"/>
                    <a:pt x="1925" y="332"/>
                  </a:cubicBezTo>
                  <a:cubicBezTo>
                    <a:pt x="1925" y="332"/>
                    <a:pt x="1925" y="332"/>
                    <a:pt x="1925" y="332"/>
                  </a:cubicBezTo>
                  <a:cubicBezTo>
                    <a:pt x="1925" y="324"/>
                    <a:pt x="1926" y="317"/>
                    <a:pt x="1926" y="309"/>
                  </a:cubicBezTo>
                  <a:cubicBezTo>
                    <a:pt x="1926" y="309"/>
                    <a:pt x="1926" y="309"/>
                    <a:pt x="1926" y="309"/>
                  </a:cubicBezTo>
                  <a:cubicBezTo>
                    <a:pt x="1927" y="285"/>
                    <a:pt x="1932" y="239"/>
                    <a:pt x="1932" y="199"/>
                  </a:cubicBezTo>
                  <a:cubicBezTo>
                    <a:pt x="1932" y="199"/>
                    <a:pt x="1932" y="199"/>
                    <a:pt x="1932" y="199"/>
                  </a:cubicBezTo>
                  <a:cubicBezTo>
                    <a:pt x="1932" y="174"/>
                    <a:pt x="1930" y="151"/>
                    <a:pt x="1925" y="137"/>
                  </a:cubicBezTo>
                  <a:cubicBezTo>
                    <a:pt x="1925" y="137"/>
                    <a:pt x="1925" y="137"/>
                    <a:pt x="1925" y="137"/>
                  </a:cubicBezTo>
                  <a:cubicBezTo>
                    <a:pt x="1901" y="73"/>
                    <a:pt x="1819" y="67"/>
                    <a:pt x="1749" y="67"/>
                  </a:cubicBezTo>
                  <a:cubicBezTo>
                    <a:pt x="1749" y="67"/>
                    <a:pt x="1749" y="67"/>
                    <a:pt x="1749" y="67"/>
                  </a:cubicBezTo>
                  <a:cubicBezTo>
                    <a:pt x="1733" y="67"/>
                    <a:pt x="1718" y="67"/>
                    <a:pt x="1704" y="67"/>
                  </a:cubicBezTo>
                  <a:cubicBezTo>
                    <a:pt x="1704" y="67"/>
                    <a:pt x="1704" y="67"/>
                    <a:pt x="1704" y="67"/>
                  </a:cubicBezTo>
                  <a:cubicBezTo>
                    <a:pt x="1696" y="67"/>
                    <a:pt x="1689" y="67"/>
                    <a:pt x="1683" y="67"/>
                  </a:cubicBezTo>
                  <a:cubicBezTo>
                    <a:pt x="1683" y="67"/>
                    <a:pt x="1683" y="67"/>
                    <a:pt x="1683" y="67"/>
                  </a:cubicBezTo>
                  <a:cubicBezTo>
                    <a:pt x="1672" y="67"/>
                    <a:pt x="1661" y="66"/>
                    <a:pt x="1650" y="66"/>
                  </a:cubicBezTo>
                  <a:cubicBezTo>
                    <a:pt x="1650" y="66"/>
                    <a:pt x="1650" y="66"/>
                    <a:pt x="1650" y="66"/>
                  </a:cubicBezTo>
                  <a:cubicBezTo>
                    <a:pt x="1586" y="66"/>
                    <a:pt x="1531" y="74"/>
                    <a:pt x="1461" y="74"/>
                  </a:cubicBezTo>
                  <a:cubicBezTo>
                    <a:pt x="1461" y="74"/>
                    <a:pt x="1461" y="74"/>
                    <a:pt x="1461" y="74"/>
                  </a:cubicBezTo>
                  <a:cubicBezTo>
                    <a:pt x="1428" y="74"/>
                    <a:pt x="1390" y="72"/>
                    <a:pt x="1347" y="67"/>
                  </a:cubicBezTo>
                  <a:cubicBezTo>
                    <a:pt x="1347" y="67"/>
                    <a:pt x="1347" y="67"/>
                    <a:pt x="1347" y="67"/>
                  </a:cubicBezTo>
                  <a:cubicBezTo>
                    <a:pt x="1269" y="58"/>
                    <a:pt x="1192" y="54"/>
                    <a:pt x="1117" y="54"/>
                  </a:cubicBezTo>
                  <a:cubicBezTo>
                    <a:pt x="1117" y="54"/>
                    <a:pt x="1117" y="54"/>
                    <a:pt x="1117" y="54"/>
                  </a:cubicBezTo>
                  <a:cubicBezTo>
                    <a:pt x="949" y="54"/>
                    <a:pt x="784" y="71"/>
                    <a:pt x="610" y="79"/>
                  </a:cubicBezTo>
                  <a:cubicBezTo>
                    <a:pt x="610" y="79"/>
                    <a:pt x="610" y="79"/>
                    <a:pt x="610" y="79"/>
                  </a:cubicBezTo>
                  <a:cubicBezTo>
                    <a:pt x="601" y="80"/>
                    <a:pt x="591" y="80"/>
                    <a:pt x="582" y="80"/>
                  </a:cubicBezTo>
                  <a:cubicBezTo>
                    <a:pt x="582" y="80"/>
                    <a:pt x="582" y="80"/>
                    <a:pt x="582" y="80"/>
                  </a:cubicBezTo>
                  <a:cubicBezTo>
                    <a:pt x="488" y="80"/>
                    <a:pt x="372" y="62"/>
                    <a:pt x="277" y="62"/>
                  </a:cubicBezTo>
                  <a:cubicBezTo>
                    <a:pt x="277" y="62"/>
                    <a:pt x="277" y="62"/>
                    <a:pt x="277" y="62"/>
                  </a:cubicBezTo>
                  <a:cubicBezTo>
                    <a:pt x="263" y="62"/>
                    <a:pt x="248" y="62"/>
                    <a:pt x="235" y="63"/>
                  </a:cubicBezTo>
                  <a:cubicBezTo>
                    <a:pt x="235" y="63"/>
                    <a:pt x="235" y="63"/>
                    <a:pt x="235" y="63"/>
                  </a:cubicBezTo>
                  <a:cubicBezTo>
                    <a:pt x="169" y="68"/>
                    <a:pt x="108" y="84"/>
                    <a:pt x="82" y="143"/>
                  </a:cubicBezTo>
                  <a:cubicBezTo>
                    <a:pt x="82" y="143"/>
                    <a:pt x="82" y="143"/>
                    <a:pt x="82" y="143"/>
                  </a:cubicBezTo>
                  <a:cubicBezTo>
                    <a:pt x="61" y="188"/>
                    <a:pt x="55" y="248"/>
                    <a:pt x="55" y="312"/>
                  </a:cubicBezTo>
                  <a:cubicBezTo>
                    <a:pt x="55" y="312"/>
                    <a:pt x="55" y="312"/>
                    <a:pt x="55" y="312"/>
                  </a:cubicBezTo>
                  <a:cubicBezTo>
                    <a:pt x="55" y="407"/>
                    <a:pt x="69" y="509"/>
                    <a:pt x="69" y="584"/>
                  </a:cubicBezTo>
                  <a:cubicBezTo>
                    <a:pt x="69" y="584"/>
                    <a:pt x="69" y="584"/>
                    <a:pt x="69" y="584"/>
                  </a:cubicBezTo>
                  <a:cubicBezTo>
                    <a:pt x="69" y="584"/>
                    <a:pt x="69" y="585"/>
                    <a:pt x="69" y="585"/>
                  </a:cubicBezTo>
                  <a:cubicBezTo>
                    <a:pt x="69" y="585"/>
                    <a:pt x="69" y="585"/>
                    <a:pt x="69" y="585"/>
                  </a:cubicBezTo>
                  <a:cubicBezTo>
                    <a:pt x="69" y="657"/>
                    <a:pt x="64" y="726"/>
                    <a:pt x="64" y="797"/>
                  </a:cubicBezTo>
                  <a:cubicBezTo>
                    <a:pt x="64" y="797"/>
                    <a:pt x="64" y="797"/>
                    <a:pt x="64" y="797"/>
                  </a:cubicBezTo>
                  <a:cubicBezTo>
                    <a:pt x="64" y="829"/>
                    <a:pt x="65" y="862"/>
                    <a:pt x="68" y="895"/>
                  </a:cubicBezTo>
                  <a:cubicBezTo>
                    <a:pt x="68" y="895"/>
                    <a:pt x="68" y="895"/>
                    <a:pt x="68" y="895"/>
                  </a:cubicBezTo>
                  <a:cubicBezTo>
                    <a:pt x="75" y="970"/>
                    <a:pt x="85" y="1041"/>
                    <a:pt x="85" y="1114"/>
                  </a:cubicBezTo>
                  <a:cubicBezTo>
                    <a:pt x="85" y="1114"/>
                    <a:pt x="85" y="1114"/>
                    <a:pt x="85" y="1114"/>
                  </a:cubicBezTo>
                  <a:cubicBezTo>
                    <a:pt x="85" y="1143"/>
                    <a:pt x="83" y="1173"/>
                    <a:pt x="79" y="1204"/>
                  </a:cubicBezTo>
                  <a:cubicBezTo>
                    <a:pt x="79" y="1204"/>
                    <a:pt x="79" y="1204"/>
                    <a:pt x="79" y="1204"/>
                  </a:cubicBezTo>
                  <a:cubicBezTo>
                    <a:pt x="75" y="1239"/>
                    <a:pt x="74" y="1275"/>
                    <a:pt x="74" y="1311"/>
                  </a:cubicBezTo>
                  <a:cubicBezTo>
                    <a:pt x="74" y="1311"/>
                    <a:pt x="74" y="1311"/>
                    <a:pt x="74" y="1311"/>
                  </a:cubicBezTo>
                  <a:cubicBezTo>
                    <a:pt x="74" y="1366"/>
                    <a:pt x="77" y="1421"/>
                    <a:pt x="77" y="1474"/>
                  </a:cubicBezTo>
                  <a:cubicBezTo>
                    <a:pt x="77" y="1474"/>
                    <a:pt x="77" y="1474"/>
                    <a:pt x="77" y="1474"/>
                  </a:cubicBezTo>
                  <a:cubicBezTo>
                    <a:pt x="77" y="1549"/>
                    <a:pt x="61" y="1621"/>
                    <a:pt x="61" y="1696"/>
                  </a:cubicBezTo>
                  <a:cubicBezTo>
                    <a:pt x="61" y="1696"/>
                    <a:pt x="61" y="1696"/>
                    <a:pt x="61" y="1696"/>
                  </a:cubicBezTo>
                  <a:cubicBezTo>
                    <a:pt x="61" y="1696"/>
                    <a:pt x="61" y="1697"/>
                    <a:pt x="61" y="1697"/>
                  </a:cubicBezTo>
                  <a:cubicBezTo>
                    <a:pt x="61" y="1697"/>
                    <a:pt x="61" y="1697"/>
                    <a:pt x="61" y="1697"/>
                  </a:cubicBezTo>
                  <a:cubicBezTo>
                    <a:pt x="61" y="1756"/>
                    <a:pt x="64" y="1840"/>
                    <a:pt x="101" y="1879"/>
                  </a:cubicBezTo>
                  <a:cubicBezTo>
                    <a:pt x="101" y="1879"/>
                    <a:pt x="101" y="1879"/>
                    <a:pt x="101" y="1879"/>
                  </a:cubicBezTo>
                  <a:cubicBezTo>
                    <a:pt x="136" y="1916"/>
                    <a:pt x="201" y="1925"/>
                    <a:pt x="262" y="1925"/>
                  </a:cubicBezTo>
                  <a:cubicBezTo>
                    <a:pt x="262" y="1925"/>
                    <a:pt x="262" y="1925"/>
                    <a:pt x="262" y="1925"/>
                  </a:cubicBezTo>
                  <a:cubicBezTo>
                    <a:pt x="296" y="1925"/>
                    <a:pt x="329" y="1922"/>
                    <a:pt x="354" y="1921"/>
                  </a:cubicBezTo>
                  <a:cubicBezTo>
                    <a:pt x="354" y="1921"/>
                    <a:pt x="354" y="1921"/>
                    <a:pt x="354" y="1921"/>
                  </a:cubicBezTo>
                  <a:cubicBezTo>
                    <a:pt x="434" y="1916"/>
                    <a:pt x="509" y="1914"/>
                    <a:pt x="583" y="1914"/>
                  </a:cubicBezTo>
                  <a:cubicBezTo>
                    <a:pt x="583" y="1914"/>
                    <a:pt x="583" y="1914"/>
                    <a:pt x="583" y="1914"/>
                  </a:cubicBezTo>
                  <a:cubicBezTo>
                    <a:pt x="805" y="1914"/>
                    <a:pt x="1008" y="1931"/>
                    <a:pt x="1241" y="1933"/>
                  </a:cubicBezTo>
                  <a:close/>
                </a:path>
              </a:pathLst>
            </a:custGeom>
            <a:solidFill>
              <a:srgbClr val="753C0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7" name="Freeform 7">
              <a:extLst>
                <a:ext uri="{FF2B5EF4-FFF2-40B4-BE49-F238E27FC236}">
                  <a16:creationId xmlns:a16="http://schemas.microsoft.com/office/drawing/2014/main" id="{1048E67A-2FF1-436B-9CC4-6D6A015AEE29}"/>
                </a:ext>
              </a:extLst>
            </p:cNvPr>
            <p:cNvSpPr>
              <a:spLocks noEditPoints="1"/>
            </p:cNvSpPr>
            <p:nvPr/>
          </p:nvSpPr>
          <p:spPr bwMode="auto">
            <a:xfrm>
              <a:off x="1671" y="2"/>
              <a:ext cx="4338" cy="4314"/>
            </a:xfrm>
            <a:custGeom>
              <a:avLst/>
              <a:gdLst>
                <a:gd name="T0" fmla="*/ 1848 w 1994"/>
                <a:gd name="T1" fmla="*/ 74 h 1983"/>
                <a:gd name="T2" fmla="*/ 1376 w 1994"/>
                <a:gd name="T3" fmla="*/ 67 h 1983"/>
                <a:gd name="T4" fmla="*/ 1173 w 1994"/>
                <a:gd name="T5" fmla="*/ 14 h 1983"/>
                <a:gd name="T6" fmla="*/ 65 w 1994"/>
                <a:gd name="T7" fmla="*/ 557 h 1983"/>
                <a:gd name="T8" fmla="*/ 65 w 1994"/>
                <a:gd name="T9" fmla="*/ 582 h 1983"/>
                <a:gd name="T10" fmla="*/ 29 w 1994"/>
                <a:gd name="T11" fmla="*/ 1232 h 1983"/>
                <a:gd name="T12" fmla="*/ 832 w 1994"/>
                <a:gd name="T13" fmla="*/ 1 h 1983"/>
                <a:gd name="T14" fmla="*/ 832 w 1994"/>
                <a:gd name="T15" fmla="*/ 1 h 1983"/>
                <a:gd name="T16" fmla="*/ 1035 w 1994"/>
                <a:gd name="T17" fmla="*/ 52 h 1983"/>
                <a:gd name="T18" fmla="*/ 11 w 1994"/>
                <a:gd name="T19" fmla="*/ 782 h 1983"/>
                <a:gd name="T20" fmla="*/ 1994 w 1994"/>
                <a:gd name="T21" fmla="*/ 1638 h 1983"/>
                <a:gd name="T22" fmla="*/ 1994 w 1994"/>
                <a:gd name="T23" fmla="*/ 1638 h 1983"/>
                <a:gd name="T24" fmla="*/ 1931 w 1994"/>
                <a:gd name="T25" fmla="*/ 419 h 1983"/>
                <a:gd name="T26" fmla="*/ 1981 w 1994"/>
                <a:gd name="T27" fmla="*/ 1424 h 1983"/>
                <a:gd name="T28" fmla="*/ 1931 w 1994"/>
                <a:gd name="T29" fmla="*/ 215 h 1983"/>
                <a:gd name="T30" fmla="*/ 1931 w 1994"/>
                <a:gd name="T31" fmla="*/ 215 h 1983"/>
                <a:gd name="T32" fmla="*/ 1937 w 1994"/>
                <a:gd name="T33" fmla="*/ 557 h 1983"/>
                <a:gd name="T34" fmla="*/ 1989 w 1994"/>
                <a:gd name="T35" fmla="*/ 1232 h 1983"/>
                <a:gd name="T36" fmla="*/ 1942 w 1994"/>
                <a:gd name="T37" fmla="*/ 1232 h 1983"/>
                <a:gd name="T38" fmla="*/ 1921 w 1994"/>
                <a:gd name="T39" fmla="*/ 760 h 1983"/>
                <a:gd name="T40" fmla="*/ 628 w 1994"/>
                <a:gd name="T41" fmla="*/ 75 h 1983"/>
                <a:gd name="T42" fmla="*/ 608 w 1994"/>
                <a:gd name="T43" fmla="*/ 76 h 1983"/>
                <a:gd name="T44" fmla="*/ 360 w 1994"/>
                <a:gd name="T45" fmla="*/ 62 h 1983"/>
                <a:gd name="T46" fmla="*/ 1973 w 1994"/>
                <a:gd name="T47" fmla="*/ 963 h 1983"/>
                <a:gd name="T48" fmla="*/ 1645 w 1994"/>
                <a:gd name="T49" fmla="*/ 20 h 1983"/>
                <a:gd name="T50" fmla="*/ 1645 w 1994"/>
                <a:gd name="T51" fmla="*/ 20 h 1983"/>
                <a:gd name="T52" fmla="*/ 1645 w 1994"/>
                <a:gd name="T53" fmla="*/ 1967 h 1983"/>
                <a:gd name="T54" fmla="*/ 832 w 1994"/>
                <a:gd name="T55" fmla="*/ 1983 h 1983"/>
                <a:gd name="T56" fmla="*/ 970 w 1994"/>
                <a:gd name="T57" fmla="*/ 1982 h 1983"/>
                <a:gd name="T58" fmla="*/ 970 w 1994"/>
                <a:gd name="T59" fmla="*/ 1982 h 1983"/>
                <a:gd name="T60" fmla="*/ 360 w 1994"/>
                <a:gd name="T61" fmla="*/ 1920 h 1983"/>
                <a:gd name="T62" fmla="*/ 222 w 1994"/>
                <a:gd name="T63" fmla="*/ 1923 h 1983"/>
                <a:gd name="T64" fmla="*/ 1783 w 1994"/>
                <a:gd name="T65" fmla="*/ 1971 h 1983"/>
                <a:gd name="T66" fmla="*/ 1844 w 1994"/>
                <a:gd name="T67" fmla="*/ 1919 h 1983"/>
                <a:gd name="T68" fmla="*/ 156 w 1994"/>
                <a:gd name="T69" fmla="*/ 74 h 1983"/>
                <a:gd name="T70" fmla="*/ 1413 w 1994"/>
                <a:gd name="T71" fmla="*/ 1957 h 1983"/>
                <a:gd name="T72" fmla="*/ 1376 w 1994"/>
                <a:gd name="T73" fmla="*/ 1959 h 1983"/>
                <a:gd name="T74" fmla="*/ 1173 w 1994"/>
                <a:gd name="T75" fmla="*/ 1931 h 1983"/>
                <a:gd name="T76" fmla="*/ 1993 w 1994"/>
                <a:gd name="T77" fmla="*/ 1776 h 1983"/>
                <a:gd name="T78" fmla="*/ 29 w 1994"/>
                <a:gd name="T79" fmla="*/ 1029 h 1983"/>
                <a:gd name="T80" fmla="*/ 12 w 1994"/>
                <a:gd name="T81" fmla="*/ 150 h 1983"/>
                <a:gd name="T82" fmla="*/ 74 w 1994"/>
                <a:gd name="T83" fmla="*/ 150 h 1983"/>
                <a:gd name="T84" fmla="*/ 73 w 1994"/>
                <a:gd name="T85" fmla="*/ 1435 h 1983"/>
                <a:gd name="T86" fmla="*/ 3 w 1994"/>
                <a:gd name="T87" fmla="*/ 419 h 1983"/>
                <a:gd name="T88" fmla="*/ 563 w 1994"/>
                <a:gd name="T89" fmla="*/ 1914 h 1983"/>
                <a:gd name="T90" fmla="*/ 563 w 1994"/>
                <a:gd name="T91" fmla="*/ 1914 h 1983"/>
                <a:gd name="T92" fmla="*/ 66 w 1994"/>
                <a:gd name="T93" fmla="*/ 1573 h 1983"/>
                <a:gd name="T94" fmla="*/ 76 w 1994"/>
                <a:gd name="T95" fmla="*/ 1842 h 19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994" h="1983">
                  <a:moveTo>
                    <a:pt x="1848" y="14"/>
                  </a:moveTo>
                  <a:cubicBezTo>
                    <a:pt x="1827" y="12"/>
                    <a:pt x="1805" y="11"/>
                    <a:pt x="1783" y="12"/>
                  </a:cubicBezTo>
                  <a:cubicBezTo>
                    <a:pt x="1783" y="64"/>
                    <a:pt x="1783" y="64"/>
                    <a:pt x="1783" y="64"/>
                  </a:cubicBezTo>
                  <a:cubicBezTo>
                    <a:pt x="1805" y="65"/>
                    <a:pt x="1828" y="68"/>
                    <a:pt x="1848" y="74"/>
                  </a:cubicBezTo>
                  <a:lnTo>
                    <a:pt x="1848" y="14"/>
                  </a:lnTo>
                  <a:close/>
                  <a:moveTo>
                    <a:pt x="1442" y="22"/>
                  </a:moveTo>
                  <a:cubicBezTo>
                    <a:pt x="1420" y="22"/>
                    <a:pt x="1398" y="22"/>
                    <a:pt x="1376" y="21"/>
                  </a:cubicBezTo>
                  <a:cubicBezTo>
                    <a:pt x="1376" y="67"/>
                    <a:pt x="1376" y="67"/>
                    <a:pt x="1376" y="67"/>
                  </a:cubicBezTo>
                  <a:cubicBezTo>
                    <a:pt x="1400" y="69"/>
                    <a:pt x="1421" y="70"/>
                    <a:pt x="1442" y="70"/>
                  </a:cubicBezTo>
                  <a:lnTo>
                    <a:pt x="1442" y="22"/>
                  </a:lnTo>
                  <a:close/>
                  <a:moveTo>
                    <a:pt x="1238" y="17"/>
                  </a:moveTo>
                  <a:cubicBezTo>
                    <a:pt x="1217" y="16"/>
                    <a:pt x="1195" y="15"/>
                    <a:pt x="1173" y="14"/>
                  </a:cubicBezTo>
                  <a:cubicBezTo>
                    <a:pt x="1173" y="52"/>
                    <a:pt x="1173" y="52"/>
                    <a:pt x="1173" y="52"/>
                  </a:cubicBezTo>
                  <a:cubicBezTo>
                    <a:pt x="1195" y="52"/>
                    <a:pt x="1216" y="53"/>
                    <a:pt x="1238" y="54"/>
                  </a:cubicBezTo>
                  <a:lnTo>
                    <a:pt x="1238" y="17"/>
                  </a:lnTo>
                  <a:close/>
                  <a:moveTo>
                    <a:pt x="65" y="557"/>
                  </a:moveTo>
                  <a:cubicBezTo>
                    <a:pt x="0" y="557"/>
                    <a:pt x="0" y="557"/>
                    <a:pt x="0" y="557"/>
                  </a:cubicBezTo>
                  <a:cubicBezTo>
                    <a:pt x="0" y="578"/>
                    <a:pt x="0" y="600"/>
                    <a:pt x="0" y="622"/>
                  </a:cubicBezTo>
                  <a:cubicBezTo>
                    <a:pt x="65" y="622"/>
                    <a:pt x="65" y="622"/>
                    <a:pt x="65" y="622"/>
                  </a:cubicBezTo>
                  <a:cubicBezTo>
                    <a:pt x="65" y="609"/>
                    <a:pt x="65" y="595"/>
                    <a:pt x="65" y="582"/>
                  </a:cubicBezTo>
                  <a:cubicBezTo>
                    <a:pt x="65" y="574"/>
                    <a:pt x="65" y="565"/>
                    <a:pt x="65" y="557"/>
                  </a:cubicBezTo>
                  <a:close/>
                  <a:moveTo>
                    <a:pt x="79" y="1166"/>
                  </a:moveTo>
                  <a:cubicBezTo>
                    <a:pt x="31" y="1166"/>
                    <a:pt x="31" y="1166"/>
                    <a:pt x="31" y="1166"/>
                  </a:cubicBezTo>
                  <a:cubicBezTo>
                    <a:pt x="30" y="1188"/>
                    <a:pt x="30" y="1210"/>
                    <a:pt x="29" y="1232"/>
                  </a:cubicBezTo>
                  <a:cubicBezTo>
                    <a:pt x="73" y="1232"/>
                    <a:pt x="73" y="1232"/>
                    <a:pt x="73" y="1232"/>
                  </a:cubicBezTo>
                  <a:cubicBezTo>
                    <a:pt x="74" y="1222"/>
                    <a:pt x="75" y="1212"/>
                    <a:pt x="76" y="1202"/>
                  </a:cubicBezTo>
                  <a:cubicBezTo>
                    <a:pt x="77" y="1190"/>
                    <a:pt x="79" y="1178"/>
                    <a:pt x="79" y="1166"/>
                  </a:cubicBezTo>
                  <a:close/>
                  <a:moveTo>
                    <a:pt x="832" y="1"/>
                  </a:moveTo>
                  <a:cubicBezTo>
                    <a:pt x="810" y="1"/>
                    <a:pt x="788" y="0"/>
                    <a:pt x="766" y="0"/>
                  </a:cubicBezTo>
                  <a:cubicBezTo>
                    <a:pt x="766" y="67"/>
                    <a:pt x="766" y="67"/>
                    <a:pt x="766" y="67"/>
                  </a:cubicBezTo>
                  <a:cubicBezTo>
                    <a:pt x="788" y="65"/>
                    <a:pt x="810" y="64"/>
                    <a:pt x="832" y="62"/>
                  </a:cubicBezTo>
                  <a:lnTo>
                    <a:pt x="832" y="1"/>
                  </a:lnTo>
                  <a:close/>
                  <a:moveTo>
                    <a:pt x="1035" y="8"/>
                  </a:moveTo>
                  <a:cubicBezTo>
                    <a:pt x="1013" y="7"/>
                    <a:pt x="991" y="6"/>
                    <a:pt x="970" y="5"/>
                  </a:cubicBezTo>
                  <a:cubicBezTo>
                    <a:pt x="970" y="55"/>
                    <a:pt x="970" y="55"/>
                    <a:pt x="970" y="55"/>
                  </a:cubicBezTo>
                  <a:cubicBezTo>
                    <a:pt x="991" y="54"/>
                    <a:pt x="1013" y="53"/>
                    <a:pt x="1035" y="52"/>
                  </a:cubicBezTo>
                  <a:lnTo>
                    <a:pt x="1035" y="8"/>
                  </a:lnTo>
                  <a:close/>
                  <a:moveTo>
                    <a:pt x="61" y="760"/>
                  </a:moveTo>
                  <a:cubicBezTo>
                    <a:pt x="8" y="760"/>
                    <a:pt x="8" y="760"/>
                    <a:pt x="8" y="760"/>
                  </a:cubicBezTo>
                  <a:cubicBezTo>
                    <a:pt x="9" y="767"/>
                    <a:pt x="10" y="775"/>
                    <a:pt x="11" y="782"/>
                  </a:cubicBezTo>
                  <a:cubicBezTo>
                    <a:pt x="12" y="797"/>
                    <a:pt x="14" y="811"/>
                    <a:pt x="15" y="825"/>
                  </a:cubicBezTo>
                  <a:cubicBezTo>
                    <a:pt x="61" y="825"/>
                    <a:pt x="61" y="825"/>
                    <a:pt x="61" y="825"/>
                  </a:cubicBezTo>
                  <a:cubicBezTo>
                    <a:pt x="60" y="803"/>
                    <a:pt x="60" y="782"/>
                    <a:pt x="61" y="760"/>
                  </a:cubicBezTo>
                  <a:close/>
                  <a:moveTo>
                    <a:pt x="1994" y="1638"/>
                  </a:moveTo>
                  <a:cubicBezTo>
                    <a:pt x="1993" y="1616"/>
                    <a:pt x="1991" y="1595"/>
                    <a:pt x="1990" y="1573"/>
                  </a:cubicBezTo>
                  <a:cubicBezTo>
                    <a:pt x="1942" y="1573"/>
                    <a:pt x="1942" y="1573"/>
                    <a:pt x="1942" y="1573"/>
                  </a:cubicBezTo>
                  <a:cubicBezTo>
                    <a:pt x="1940" y="1595"/>
                    <a:pt x="1937" y="1617"/>
                    <a:pt x="1934" y="1638"/>
                  </a:cubicBezTo>
                  <a:lnTo>
                    <a:pt x="1994" y="1638"/>
                  </a:lnTo>
                  <a:close/>
                  <a:moveTo>
                    <a:pt x="1980" y="419"/>
                  </a:moveTo>
                  <a:cubicBezTo>
                    <a:pt x="1982" y="397"/>
                    <a:pt x="1985" y="375"/>
                    <a:pt x="1987" y="353"/>
                  </a:cubicBezTo>
                  <a:cubicBezTo>
                    <a:pt x="1926" y="353"/>
                    <a:pt x="1926" y="353"/>
                    <a:pt x="1926" y="353"/>
                  </a:cubicBezTo>
                  <a:cubicBezTo>
                    <a:pt x="1927" y="376"/>
                    <a:pt x="1929" y="397"/>
                    <a:pt x="1931" y="419"/>
                  </a:cubicBezTo>
                  <a:lnTo>
                    <a:pt x="1980" y="419"/>
                  </a:lnTo>
                  <a:close/>
                  <a:moveTo>
                    <a:pt x="1948" y="1435"/>
                  </a:moveTo>
                  <a:cubicBezTo>
                    <a:pt x="1981" y="1435"/>
                    <a:pt x="1981" y="1435"/>
                    <a:pt x="1981" y="1435"/>
                  </a:cubicBezTo>
                  <a:cubicBezTo>
                    <a:pt x="1981" y="1431"/>
                    <a:pt x="1981" y="1428"/>
                    <a:pt x="1981" y="1424"/>
                  </a:cubicBezTo>
                  <a:cubicBezTo>
                    <a:pt x="1981" y="1406"/>
                    <a:pt x="1982" y="1388"/>
                    <a:pt x="1982" y="1370"/>
                  </a:cubicBezTo>
                  <a:cubicBezTo>
                    <a:pt x="1948" y="1370"/>
                    <a:pt x="1948" y="1370"/>
                    <a:pt x="1948" y="1370"/>
                  </a:cubicBezTo>
                  <a:cubicBezTo>
                    <a:pt x="1948" y="1391"/>
                    <a:pt x="1948" y="1413"/>
                    <a:pt x="1948" y="1435"/>
                  </a:cubicBezTo>
                  <a:close/>
                  <a:moveTo>
                    <a:pt x="1931" y="215"/>
                  </a:moveTo>
                  <a:cubicBezTo>
                    <a:pt x="1993" y="215"/>
                    <a:pt x="1993" y="215"/>
                    <a:pt x="1993" y="215"/>
                  </a:cubicBezTo>
                  <a:cubicBezTo>
                    <a:pt x="1993" y="194"/>
                    <a:pt x="1991" y="172"/>
                    <a:pt x="1988" y="150"/>
                  </a:cubicBezTo>
                  <a:cubicBezTo>
                    <a:pt x="1928" y="150"/>
                    <a:pt x="1928" y="150"/>
                    <a:pt x="1928" y="150"/>
                  </a:cubicBezTo>
                  <a:cubicBezTo>
                    <a:pt x="1931" y="168"/>
                    <a:pt x="1932" y="191"/>
                    <a:pt x="1931" y="215"/>
                  </a:cubicBezTo>
                  <a:close/>
                  <a:moveTo>
                    <a:pt x="1930" y="622"/>
                  </a:moveTo>
                  <a:cubicBezTo>
                    <a:pt x="1980" y="622"/>
                    <a:pt x="1980" y="622"/>
                    <a:pt x="1980" y="622"/>
                  </a:cubicBezTo>
                  <a:cubicBezTo>
                    <a:pt x="1980" y="600"/>
                    <a:pt x="1979" y="578"/>
                    <a:pt x="1978" y="557"/>
                  </a:cubicBezTo>
                  <a:cubicBezTo>
                    <a:pt x="1937" y="557"/>
                    <a:pt x="1937" y="557"/>
                    <a:pt x="1937" y="557"/>
                  </a:cubicBezTo>
                  <a:cubicBezTo>
                    <a:pt x="1936" y="559"/>
                    <a:pt x="1936" y="561"/>
                    <a:pt x="1936" y="564"/>
                  </a:cubicBezTo>
                  <a:cubicBezTo>
                    <a:pt x="1934" y="584"/>
                    <a:pt x="1932" y="603"/>
                    <a:pt x="1930" y="622"/>
                  </a:cubicBezTo>
                  <a:close/>
                  <a:moveTo>
                    <a:pt x="1942" y="1232"/>
                  </a:moveTo>
                  <a:cubicBezTo>
                    <a:pt x="1989" y="1232"/>
                    <a:pt x="1989" y="1232"/>
                    <a:pt x="1989" y="1232"/>
                  </a:cubicBezTo>
                  <a:cubicBezTo>
                    <a:pt x="1990" y="1210"/>
                    <a:pt x="1990" y="1188"/>
                    <a:pt x="1990" y="1166"/>
                  </a:cubicBezTo>
                  <a:cubicBezTo>
                    <a:pt x="1935" y="1166"/>
                    <a:pt x="1935" y="1166"/>
                    <a:pt x="1935" y="1166"/>
                  </a:cubicBezTo>
                  <a:cubicBezTo>
                    <a:pt x="1936" y="1174"/>
                    <a:pt x="1937" y="1182"/>
                    <a:pt x="1938" y="1190"/>
                  </a:cubicBezTo>
                  <a:cubicBezTo>
                    <a:pt x="1939" y="1204"/>
                    <a:pt x="1941" y="1218"/>
                    <a:pt x="1942" y="1232"/>
                  </a:cubicBezTo>
                  <a:close/>
                  <a:moveTo>
                    <a:pt x="1969" y="825"/>
                  </a:moveTo>
                  <a:cubicBezTo>
                    <a:pt x="1970" y="807"/>
                    <a:pt x="1972" y="789"/>
                    <a:pt x="1974" y="770"/>
                  </a:cubicBezTo>
                  <a:cubicBezTo>
                    <a:pt x="1975" y="767"/>
                    <a:pt x="1975" y="763"/>
                    <a:pt x="1975" y="760"/>
                  </a:cubicBezTo>
                  <a:cubicBezTo>
                    <a:pt x="1921" y="760"/>
                    <a:pt x="1921" y="760"/>
                    <a:pt x="1921" y="760"/>
                  </a:cubicBezTo>
                  <a:cubicBezTo>
                    <a:pt x="1920" y="782"/>
                    <a:pt x="1919" y="804"/>
                    <a:pt x="1919" y="825"/>
                  </a:cubicBezTo>
                  <a:lnTo>
                    <a:pt x="1969" y="825"/>
                  </a:lnTo>
                  <a:close/>
                  <a:moveTo>
                    <a:pt x="608" y="76"/>
                  </a:moveTo>
                  <a:cubicBezTo>
                    <a:pt x="615" y="76"/>
                    <a:pt x="622" y="75"/>
                    <a:pt x="628" y="75"/>
                  </a:cubicBezTo>
                  <a:cubicBezTo>
                    <a:pt x="628" y="0"/>
                    <a:pt x="628" y="0"/>
                    <a:pt x="628" y="0"/>
                  </a:cubicBezTo>
                  <a:cubicBezTo>
                    <a:pt x="606" y="0"/>
                    <a:pt x="585" y="0"/>
                    <a:pt x="563" y="1"/>
                  </a:cubicBezTo>
                  <a:cubicBezTo>
                    <a:pt x="563" y="76"/>
                    <a:pt x="563" y="76"/>
                    <a:pt x="563" y="76"/>
                  </a:cubicBezTo>
                  <a:cubicBezTo>
                    <a:pt x="579" y="77"/>
                    <a:pt x="594" y="77"/>
                    <a:pt x="608" y="76"/>
                  </a:cubicBezTo>
                  <a:close/>
                  <a:moveTo>
                    <a:pt x="425" y="8"/>
                  </a:moveTo>
                  <a:cubicBezTo>
                    <a:pt x="406" y="10"/>
                    <a:pt x="386" y="11"/>
                    <a:pt x="365" y="13"/>
                  </a:cubicBezTo>
                  <a:cubicBezTo>
                    <a:pt x="363" y="13"/>
                    <a:pt x="362" y="14"/>
                    <a:pt x="360" y="14"/>
                  </a:cubicBezTo>
                  <a:cubicBezTo>
                    <a:pt x="360" y="62"/>
                    <a:pt x="360" y="62"/>
                    <a:pt x="360" y="62"/>
                  </a:cubicBezTo>
                  <a:cubicBezTo>
                    <a:pt x="381" y="64"/>
                    <a:pt x="403" y="65"/>
                    <a:pt x="425" y="67"/>
                  </a:cubicBezTo>
                  <a:lnTo>
                    <a:pt x="425" y="8"/>
                  </a:lnTo>
                  <a:close/>
                  <a:moveTo>
                    <a:pt x="1979" y="1029"/>
                  </a:moveTo>
                  <a:cubicBezTo>
                    <a:pt x="1977" y="1007"/>
                    <a:pt x="1975" y="985"/>
                    <a:pt x="1973" y="963"/>
                  </a:cubicBezTo>
                  <a:cubicBezTo>
                    <a:pt x="1920" y="963"/>
                    <a:pt x="1920" y="963"/>
                    <a:pt x="1920" y="963"/>
                  </a:cubicBezTo>
                  <a:cubicBezTo>
                    <a:pt x="1921" y="985"/>
                    <a:pt x="1922" y="1007"/>
                    <a:pt x="1924" y="1029"/>
                  </a:cubicBezTo>
                  <a:lnTo>
                    <a:pt x="1979" y="1029"/>
                  </a:lnTo>
                  <a:close/>
                  <a:moveTo>
                    <a:pt x="1645" y="20"/>
                  </a:moveTo>
                  <a:cubicBezTo>
                    <a:pt x="1623" y="21"/>
                    <a:pt x="1601" y="21"/>
                    <a:pt x="1579" y="22"/>
                  </a:cubicBezTo>
                  <a:cubicBezTo>
                    <a:pt x="1579" y="65"/>
                    <a:pt x="1579" y="65"/>
                    <a:pt x="1579" y="65"/>
                  </a:cubicBezTo>
                  <a:cubicBezTo>
                    <a:pt x="1601" y="64"/>
                    <a:pt x="1622" y="63"/>
                    <a:pt x="1645" y="63"/>
                  </a:cubicBezTo>
                  <a:lnTo>
                    <a:pt x="1645" y="20"/>
                  </a:lnTo>
                  <a:close/>
                  <a:moveTo>
                    <a:pt x="1602" y="1919"/>
                  </a:moveTo>
                  <a:cubicBezTo>
                    <a:pt x="1594" y="1920"/>
                    <a:pt x="1587" y="1921"/>
                    <a:pt x="1579" y="1921"/>
                  </a:cubicBezTo>
                  <a:cubicBezTo>
                    <a:pt x="1579" y="1963"/>
                    <a:pt x="1579" y="1963"/>
                    <a:pt x="1579" y="1963"/>
                  </a:cubicBezTo>
                  <a:cubicBezTo>
                    <a:pt x="1601" y="1964"/>
                    <a:pt x="1623" y="1966"/>
                    <a:pt x="1645" y="1967"/>
                  </a:cubicBezTo>
                  <a:cubicBezTo>
                    <a:pt x="1645" y="1919"/>
                    <a:pt x="1645" y="1919"/>
                    <a:pt x="1645" y="1919"/>
                  </a:cubicBezTo>
                  <a:cubicBezTo>
                    <a:pt x="1626" y="1918"/>
                    <a:pt x="1610" y="1918"/>
                    <a:pt x="1602" y="1919"/>
                  </a:cubicBezTo>
                  <a:close/>
                  <a:moveTo>
                    <a:pt x="766" y="1981"/>
                  </a:moveTo>
                  <a:cubicBezTo>
                    <a:pt x="788" y="1982"/>
                    <a:pt x="810" y="1983"/>
                    <a:pt x="832" y="1983"/>
                  </a:cubicBezTo>
                  <a:cubicBezTo>
                    <a:pt x="832" y="1919"/>
                    <a:pt x="832" y="1919"/>
                    <a:pt x="832" y="1919"/>
                  </a:cubicBezTo>
                  <a:cubicBezTo>
                    <a:pt x="810" y="1919"/>
                    <a:pt x="788" y="1918"/>
                    <a:pt x="766" y="1917"/>
                  </a:cubicBezTo>
                  <a:lnTo>
                    <a:pt x="766" y="1981"/>
                  </a:lnTo>
                  <a:close/>
                  <a:moveTo>
                    <a:pt x="970" y="1982"/>
                  </a:moveTo>
                  <a:cubicBezTo>
                    <a:pt x="991" y="1982"/>
                    <a:pt x="1013" y="1981"/>
                    <a:pt x="1035" y="1980"/>
                  </a:cubicBezTo>
                  <a:cubicBezTo>
                    <a:pt x="1035" y="1927"/>
                    <a:pt x="1035" y="1927"/>
                    <a:pt x="1035" y="1927"/>
                  </a:cubicBezTo>
                  <a:cubicBezTo>
                    <a:pt x="1013" y="1927"/>
                    <a:pt x="991" y="1926"/>
                    <a:pt x="970" y="1925"/>
                  </a:cubicBezTo>
                  <a:lnTo>
                    <a:pt x="970" y="1982"/>
                  </a:lnTo>
                  <a:close/>
                  <a:moveTo>
                    <a:pt x="360" y="1970"/>
                  </a:moveTo>
                  <a:cubicBezTo>
                    <a:pt x="382" y="1969"/>
                    <a:pt x="403" y="1968"/>
                    <a:pt x="425" y="1966"/>
                  </a:cubicBezTo>
                  <a:cubicBezTo>
                    <a:pt x="425" y="1917"/>
                    <a:pt x="425" y="1917"/>
                    <a:pt x="425" y="1917"/>
                  </a:cubicBezTo>
                  <a:cubicBezTo>
                    <a:pt x="404" y="1918"/>
                    <a:pt x="382" y="1919"/>
                    <a:pt x="360" y="1920"/>
                  </a:cubicBezTo>
                  <a:lnTo>
                    <a:pt x="360" y="1970"/>
                  </a:lnTo>
                  <a:close/>
                  <a:moveTo>
                    <a:pt x="156" y="1963"/>
                  </a:moveTo>
                  <a:cubicBezTo>
                    <a:pt x="178" y="1966"/>
                    <a:pt x="201" y="1968"/>
                    <a:pt x="222" y="1969"/>
                  </a:cubicBezTo>
                  <a:cubicBezTo>
                    <a:pt x="222" y="1923"/>
                    <a:pt x="222" y="1923"/>
                    <a:pt x="222" y="1923"/>
                  </a:cubicBezTo>
                  <a:cubicBezTo>
                    <a:pt x="199" y="1921"/>
                    <a:pt x="177" y="1918"/>
                    <a:pt x="156" y="1912"/>
                  </a:cubicBezTo>
                  <a:lnTo>
                    <a:pt x="156" y="1963"/>
                  </a:lnTo>
                  <a:close/>
                  <a:moveTo>
                    <a:pt x="1783" y="1922"/>
                  </a:moveTo>
                  <a:cubicBezTo>
                    <a:pt x="1783" y="1971"/>
                    <a:pt x="1783" y="1971"/>
                    <a:pt x="1783" y="1971"/>
                  </a:cubicBezTo>
                  <a:cubicBezTo>
                    <a:pt x="1792" y="1971"/>
                    <a:pt x="1800" y="1971"/>
                    <a:pt x="1809" y="1970"/>
                  </a:cubicBezTo>
                  <a:cubicBezTo>
                    <a:pt x="1822" y="1969"/>
                    <a:pt x="1835" y="1968"/>
                    <a:pt x="1848" y="1966"/>
                  </a:cubicBezTo>
                  <a:cubicBezTo>
                    <a:pt x="1848" y="1919"/>
                    <a:pt x="1848" y="1919"/>
                    <a:pt x="1848" y="1919"/>
                  </a:cubicBezTo>
                  <a:cubicBezTo>
                    <a:pt x="1846" y="1919"/>
                    <a:pt x="1844" y="1919"/>
                    <a:pt x="1844" y="1919"/>
                  </a:cubicBezTo>
                  <a:cubicBezTo>
                    <a:pt x="1833" y="1921"/>
                    <a:pt x="1810" y="1922"/>
                    <a:pt x="1783" y="1922"/>
                  </a:cubicBezTo>
                  <a:close/>
                  <a:moveTo>
                    <a:pt x="222" y="12"/>
                  </a:moveTo>
                  <a:cubicBezTo>
                    <a:pt x="198" y="11"/>
                    <a:pt x="176" y="11"/>
                    <a:pt x="156" y="11"/>
                  </a:cubicBezTo>
                  <a:cubicBezTo>
                    <a:pt x="156" y="74"/>
                    <a:pt x="156" y="74"/>
                    <a:pt x="156" y="74"/>
                  </a:cubicBezTo>
                  <a:cubicBezTo>
                    <a:pt x="177" y="67"/>
                    <a:pt x="199" y="63"/>
                    <a:pt x="222" y="61"/>
                  </a:cubicBezTo>
                  <a:lnTo>
                    <a:pt x="222" y="12"/>
                  </a:lnTo>
                  <a:close/>
                  <a:moveTo>
                    <a:pt x="1376" y="1959"/>
                  </a:moveTo>
                  <a:cubicBezTo>
                    <a:pt x="1388" y="1959"/>
                    <a:pt x="1400" y="1958"/>
                    <a:pt x="1413" y="1957"/>
                  </a:cubicBezTo>
                  <a:cubicBezTo>
                    <a:pt x="1422" y="1957"/>
                    <a:pt x="1432" y="1957"/>
                    <a:pt x="1442" y="1957"/>
                  </a:cubicBezTo>
                  <a:cubicBezTo>
                    <a:pt x="1442" y="1930"/>
                    <a:pt x="1442" y="1930"/>
                    <a:pt x="1442" y="1930"/>
                  </a:cubicBezTo>
                  <a:cubicBezTo>
                    <a:pt x="1420" y="1931"/>
                    <a:pt x="1398" y="1931"/>
                    <a:pt x="1376" y="1932"/>
                  </a:cubicBezTo>
                  <a:lnTo>
                    <a:pt x="1376" y="1959"/>
                  </a:lnTo>
                  <a:close/>
                  <a:moveTo>
                    <a:pt x="1173" y="1972"/>
                  </a:moveTo>
                  <a:cubicBezTo>
                    <a:pt x="1195" y="1971"/>
                    <a:pt x="1216" y="1969"/>
                    <a:pt x="1238" y="1968"/>
                  </a:cubicBezTo>
                  <a:cubicBezTo>
                    <a:pt x="1238" y="1932"/>
                    <a:pt x="1238" y="1932"/>
                    <a:pt x="1238" y="1932"/>
                  </a:cubicBezTo>
                  <a:cubicBezTo>
                    <a:pt x="1216" y="1932"/>
                    <a:pt x="1194" y="1932"/>
                    <a:pt x="1173" y="1931"/>
                  </a:cubicBezTo>
                  <a:lnTo>
                    <a:pt x="1173" y="1972"/>
                  </a:lnTo>
                  <a:close/>
                  <a:moveTo>
                    <a:pt x="1930" y="1842"/>
                  </a:moveTo>
                  <a:cubicBezTo>
                    <a:pt x="1983" y="1842"/>
                    <a:pt x="1983" y="1842"/>
                    <a:pt x="1983" y="1842"/>
                  </a:cubicBezTo>
                  <a:cubicBezTo>
                    <a:pt x="1988" y="1821"/>
                    <a:pt x="1991" y="1799"/>
                    <a:pt x="1993" y="1776"/>
                  </a:cubicBezTo>
                  <a:cubicBezTo>
                    <a:pt x="1936" y="1776"/>
                    <a:pt x="1936" y="1776"/>
                    <a:pt x="1936" y="1776"/>
                  </a:cubicBezTo>
                  <a:cubicBezTo>
                    <a:pt x="1938" y="1803"/>
                    <a:pt x="1935" y="1824"/>
                    <a:pt x="1930" y="1842"/>
                  </a:cubicBezTo>
                  <a:close/>
                  <a:moveTo>
                    <a:pt x="26" y="963"/>
                  </a:moveTo>
                  <a:cubicBezTo>
                    <a:pt x="27" y="985"/>
                    <a:pt x="28" y="1007"/>
                    <a:pt x="29" y="1029"/>
                  </a:cubicBezTo>
                  <a:cubicBezTo>
                    <a:pt x="78" y="1029"/>
                    <a:pt x="78" y="1029"/>
                    <a:pt x="78" y="1029"/>
                  </a:cubicBezTo>
                  <a:cubicBezTo>
                    <a:pt x="76" y="1007"/>
                    <a:pt x="74" y="985"/>
                    <a:pt x="72" y="963"/>
                  </a:cubicBezTo>
                  <a:lnTo>
                    <a:pt x="26" y="963"/>
                  </a:lnTo>
                  <a:close/>
                  <a:moveTo>
                    <a:pt x="12" y="150"/>
                  </a:moveTo>
                  <a:cubicBezTo>
                    <a:pt x="12" y="163"/>
                    <a:pt x="13" y="177"/>
                    <a:pt x="15" y="192"/>
                  </a:cubicBezTo>
                  <a:cubicBezTo>
                    <a:pt x="16" y="200"/>
                    <a:pt x="17" y="208"/>
                    <a:pt x="18" y="215"/>
                  </a:cubicBezTo>
                  <a:cubicBezTo>
                    <a:pt x="58" y="215"/>
                    <a:pt x="58" y="215"/>
                    <a:pt x="58" y="215"/>
                  </a:cubicBezTo>
                  <a:cubicBezTo>
                    <a:pt x="61" y="192"/>
                    <a:pt x="66" y="170"/>
                    <a:pt x="74" y="150"/>
                  </a:cubicBezTo>
                  <a:lnTo>
                    <a:pt x="12" y="150"/>
                  </a:lnTo>
                  <a:close/>
                  <a:moveTo>
                    <a:pt x="20" y="1370"/>
                  </a:moveTo>
                  <a:cubicBezTo>
                    <a:pt x="18" y="1391"/>
                    <a:pt x="16" y="1413"/>
                    <a:pt x="13" y="1435"/>
                  </a:cubicBezTo>
                  <a:cubicBezTo>
                    <a:pt x="73" y="1435"/>
                    <a:pt x="73" y="1435"/>
                    <a:pt x="73" y="1435"/>
                  </a:cubicBezTo>
                  <a:cubicBezTo>
                    <a:pt x="72" y="1413"/>
                    <a:pt x="72" y="1392"/>
                    <a:pt x="71" y="1370"/>
                  </a:cubicBezTo>
                  <a:lnTo>
                    <a:pt x="20" y="1370"/>
                  </a:lnTo>
                  <a:close/>
                  <a:moveTo>
                    <a:pt x="9" y="353"/>
                  </a:moveTo>
                  <a:cubicBezTo>
                    <a:pt x="6" y="375"/>
                    <a:pt x="4" y="396"/>
                    <a:pt x="3" y="419"/>
                  </a:cubicBezTo>
                  <a:cubicBezTo>
                    <a:pt x="56" y="419"/>
                    <a:pt x="56" y="419"/>
                    <a:pt x="56" y="419"/>
                  </a:cubicBezTo>
                  <a:cubicBezTo>
                    <a:pt x="54" y="397"/>
                    <a:pt x="53" y="375"/>
                    <a:pt x="52" y="353"/>
                  </a:cubicBezTo>
                  <a:lnTo>
                    <a:pt x="9" y="353"/>
                  </a:lnTo>
                  <a:close/>
                  <a:moveTo>
                    <a:pt x="563" y="1914"/>
                  </a:moveTo>
                  <a:cubicBezTo>
                    <a:pt x="563" y="1964"/>
                    <a:pt x="563" y="1964"/>
                    <a:pt x="563" y="1964"/>
                  </a:cubicBezTo>
                  <a:cubicBezTo>
                    <a:pt x="583" y="1965"/>
                    <a:pt x="605" y="1967"/>
                    <a:pt x="628" y="1970"/>
                  </a:cubicBezTo>
                  <a:cubicBezTo>
                    <a:pt x="628" y="1914"/>
                    <a:pt x="628" y="1914"/>
                    <a:pt x="628" y="1914"/>
                  </a:cubicBezTo>
                  <a:cubicBezTo>
                    <a:pt x="607" y="1914"/>
                    <a:pt x="585" y="1914"/>
                    <a:pt x="563" y="1914"/>
                  </a:cubicBezTo>
                  <a:close/>
                  <a:moveTo>
                    <a:pt x="15" y="1573"/>
                  </a:moveTo>
                  <a:cubicBezTo>
                    <a:pt x="18" y="1595"/>
                    <a:pt x="20" y="1616"/>
                    <a:pt x="22" y="1638"/>
                  </a:cubicBezTo>
                  <a:cubicBezTo>
                    <a:pt x="60" y="1638"/>
                    <a:pt x="60" y="1638"/>
                    <a:pt x="60" y="1638"/>
                  </a:cubicBezTo>
                  <a:cubicBezTo>
                    <a:pt x="62" y="1617"/>
                    <a:pt x="64" y="1595"/>
                    <a:pt x="66" y="1573"/>
                  </a:cubicBezTo>
                  <a:lnTo>
                    <a:pt x="15" y="1573"/>
                  </a:lnTo>
                  <a:close/>
                  <a:moveTo>
                    <a:pt x="19" y="1776"/>
                  </a:moveTo>
                  <a:cubicBezTo>
                    <a:pt x="18" y="1798"/>
                    <a:pt x="17" y="1821"/>
                    <a:pt x="18" y="1842"/>
                  </a:cubicBezTo>
                  <a:cubicBezTo>
                    <a:pt x="76" y="1842"/>
                    <a:pt x="76" y="1842"/>
                    <a:pt x="76" y="1842"/>
                  </a:cubicBezTo>
                  <a:cubicBezTo>
                    <a:pt x="69" y="1822"/>
                    <a:pt x="64" y="1799"/>
                    <a:pt x="61" y="1776"/>
                  </a:cubicBezTo>
                  <a:lnTo>
                    <a:pt x="19" y="1776"/>
                  </a:lnTo>
                  <a:close/>
                </a:path>
              </a:pathLst>
            </a:custGeom>
            <a:solidFill>
              <a:srgbClr val="6BC9D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8" name="Freeform 8">
              <a:extLst>
                <a:ext uri="{FF2B5EF4-FFF2-40B4-BE49-F238E27FC236}">
                  <a16:creationId xmlns:a16="http://schemas.microsoft.com/office/drawing/2014/main" id="{6E8E5532-3207-4126-9D44-C1533D39B1F5}"/>
                </a:ext>
              </a:extLst>
            </p:cNvPr>
            <p:cNvSpPr>
              <a:spLocks noEditPoints="1"/>
            </p:cNvSpPr>
            <p:nvPr/>
          </p:nvSpPr>
          <p:spPr bwMode="auto">
            <a:xfrm>
              <a:off x="1667" y="-2"/>
              <a:ext cx="4344" cy="4322"/>
            </a:xfrm>
            <a:custGeom>
              <a:avLst/>
              <a:gdLst>
                <a:gd name="T0" fmla="*/ 834 w 1997"/>
                <a:gd name="T1" fmla="*/ 1987 h 1987"/>
                <a:gd name="T2" fmla="*/ 1037 w 1997"/>
                <a:gd name="T3" fmla="*/ 1928 h 1987"/>
                <a:gd name="T4" fmla="*/ 973 w 1997"/>
                <a:gd name="T5" fmla="*/ 1928 h 1987"/>
                <a:gd name="T6" fmla="*/ 1175 w 1997"/>
                <a:gd name="T7" fmla="*/ 1975 h 1987"/>
                <a:gd name="T8" fmla="*/ 1784 w 1997"/>
                <a:gd name="T9" fmla="*/ 1923 h 1987"/>
                <a:gd name="T10" fmla="*/ 1785 w 1997"/>
                <a:gd name="T11" fmla="*/ 1975 h 1987"/>
                <a:gd name="T12" fmla="*/ 1785 w 1997"/>
                <a:gd name="T13" fmla="*/ 1925 h 1987"/>
                <a:gd name="T14" fmla="*/ 362 w 1997"/>
                <a:gd name="T15" fmla="*/ 1974 h 1987"/>
                <a:gd name="T16" fmla="*/ 563 w 1997"/>
                <a:gd name="T17" fmla="*/ 1966 h 1987"/>
                <a:gd name="T18" fmla="*/ 583 w 1997"/>
                <a:gd name="T19" fmla="*/ 1917 h 1987"/>
                <a:gd name="T20" fmla="*/ 159 w 1997"/>
                <a:gd name="T21" fmla="*/ 1912 h 1987"/>
                <a:gd name="T22" fmla="*/ 1581 w 1997"/>
                <a:gd name="T23" fmla="*/ 1966 h 1987"/>
                <a:gd name="T24" fmla="*/ 1648 w 1997"/>
                <a:gd name="T25" fmla="*/ 1970 h 1987"/>
                <a:gd name="T26" fmla="*/ 1377 w 1997"/>
                <a:gd name="T27" fmla="*/ 1961 h 1987"/>
                <a:gd name="T28" fmla="*/ 1378 w 1997"/>
                <a:gd name="T29" fmla="*/ 1963 h 1987"/>
                <a:gd name="T30" fmla="*/ 1937 w 1997"/>
                <a:gd name="T31" fmla="*/ 1793 h 1987"/>
                <a:gd name="T32" fmla="*/ 1984 w 1997"/>
                <a:gd name="T33" fmla="*/ 1842 h 1987"/>
                <a:gd name="T34" fmla="*/ 63 w 1997"/>
                <a:gd name="T35" fmla="*/ 1777 h 1987"/>
                <a:gd name="T36" fmla="*/ 76 w 1997"/>
                <a:gd name="T37" fmla="*/ 1842 h 1987"/>
                <a:gd name="T38" fmla="*/ 1996 w 1997"/>
                <a:gd name="T39" fmla="*/ 1640 h 1987"/>
                <a:gd name="T40" fmla="*/ 22 w 1997"/>
                <a:gd name="T41" fmla="*/ 1641 h 1987"/>
                <a:gd name="T42" fmla="*/ 67 w 1997"/>
                <a:gd name="T43" fmla="*/ 1576 h 1987"/>
                <a:gd name="T44" fmla="*/ 1949 w 1997"/>
                <a:gd name="T45" fmla="*/ 1371 h 1987"/>
                <a:gd name="T46" fmla="*/ 1983 w 1997"/>
                <a:gd name="T47" fmla="*/ 1439 h 1987"/>
                <a:gd name="T48" fmla="*/ 14 w 1997"/>
                <a:gd name="T49" fmla="*/ 1437 h 1987"/>
                <a:gd name="T50" fmla="*/ 72 w 1997"/>
                <a:gd name="T51" fmla="*/ 1373 h 1987"/>
                <a:gd name="T52" fmla="*/ 1936 w 1997"/>
                <a:gd name="T53" fmla="*/ 1169 h 1987"/>
                <a:gd name="T54" fmla="*/ 1990 w 1997"/>
                <a:gd name="T55" fmla="*/ 1170 h 1987"/>
                <a:gd name="T56" fmla="*/ 81 w 1997"/>
                <a:gd name="T57" fmla="*/ 1168 h 1987"/>
                <a:gd name="T58" fmla="*/ 34 w 1997"/>
                <a:gd name="T59" fmla="*/ 1170 h 1987"/>
                <a:gd name="T60" fmla="*/ 1981 w 1997"/>
                <a:gd name="T61" fmla="*/ 1031 h 1987"/>
                <a:gd name="T62" fmla="*/ 30 w 1997"/>
                <a:gd name="T63" fmla="*/ 1031 h 1987"/>
                <a:gd name="T64" fmla="*/ 72 w 1997"/>
                <a:gd name="T65" fmla="*/ 967 h 1987"/>
                <a:gd name="T66" fmla="*/ 1977 w 1997"/>
                <a:gd name="T67" fmla="*/ 760 h 1987"/>
                <a:gd name="T68" fmla="*/ 1976 w 1997"/>
                <a:gd name="T69" fmla="*/ 763 h 1987"/>
                <a:gd name="T70" fmla="*/ 63 w 1997"/>
                <a:gd name="T71" fmla="*/ 762 h 1987"/>
                <a:gd name="T72" fmla="*/ 61 w 1997"/>
                <a:gd name="T73" fmla="*/ 763 h 1987"/>
                <a:gd name="T74" fmla="*/ 1939 w 1997"/>
                <a:gd name="T75" fmla="*/ 557 h 1987"/>
                <a:gd name="T76" fmla="*/ 1934 w 1997"/>
                <a:gd name="T77" fmla="*/ 623 h 1987"/>
                <a:gd name="T78" fmla="*/ 69 w 1997"/>
                <a:gd name="T79" fmla="*/ 584 h 1987"/>
                <a:gd name="T80" fmla="*/ 3 w 1997"/>
                <a:gd name="T81" fmla="*/ 560 h 1987"/>
                <a:gd name="T82" fmla="*/ 1984 w 1997"/>
                <a:gd name="T83" fmla="*/ 421 h 1987"/>
                <a:gd name="T84" fmla="*/ 3 w 1997"/>
                <a:gd name="T85" fmla="*/ 421 h 1987"/>
                <a:gd name="T86" fmla="*/ 53 w 1997"/>
                <a:gd name="T87" fmla="*/ 357 h 1987"/>
                <a:gd name="T88" fmla="*/ 14 w 1997"/>
                <a:gd name="T89" fmla="*/ 150 h 1987"/>
                <a:gd name="T90" fmla="*/ 21 w 1997"/>
                <a:gd name="T91" fmla="*/ 216 h 1987"/>
                <a:gd name="T92" fmla="*/ 1990 w 1997"/>
                <a:gd name="T93" fmla="*/ 150 h 1987"/>
                <a:gd name="T94" fmla="*/ 1994 w 1997"/>
                <a:gd name="T95" fmla="*/ 216 h 1987"/>
                <a:gd name="T96" fmla="*/ 610 w 1997"/>
                <a:gd name="T97" fmla="*/ 78 h 1987"/>
                <a:gd name="T98" fmla="*/ 157 w 1997"/>
                <a:gd name="T99" fmla="*/ 13 h 1987"/>
                <a:gd name="T100" fmla="*/ 158 w 1997"/>
                <a:gd name="T101" fmla="*/ 77 h 1987"/>
                <a:gd name="T102" fmla="*/ 1802 w 1997"/>
                <a:gd name="T103" fmla="*/ 12 h 1987"/>
                <a:gd name="T104" fmla="*/ 1786 w 1997"/>
                <a:gd name="T105" fmla="*/ 16 h 1987"/>
                <a:gd name="T106" fmla="*/ 1445 w 1997"/>
                <a:gd name="T107" fmla="*/ 24 h 1987"/>
                <a:gd name="T108" fmla="*/ 360 w 1997"/>
                <a:gd name="T109" fmla="*/ 64 h 1987"/>
                <a:gd name="T110" fmla="*/ 426 w 1997"/>
                <a:gd name="T111" fmla="*/ 68 h 1987"/>
                <a:gd name="T112" fmla="*/ 834 w 1997"/>
                <a:gd name="T113" fmla="*/ 3 h 1987"/>
                <a:gd name="T114" fmla="*/ 770 w 1997"/>
                <a:gd name="T115" fmla="*/ 67 h 1987"/>
                <a:gd name="T116" fmla="*/ 1581 w 1997"/>
                <a:gd name="T117" fmla="*/ 69 h 1987"/>
                <a:gd name="T118" fmla="*/ 1037 w 1997"/>
                <a:gd name="T119" fmla="*/ 8 h 1987"/>
                <a:gd name="T120" fmla="*/ 973 w 1997"/>
                <a:gd name="T121" fmla="*/ 9 h 1987"/>
                <a:gd name="T122" fmla="*/ 1242 w 1997"/>
                <a:gd name="T123" fmla="*/ 19 h 19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97" h="1987">
                  <a:moveTo>
                    <a:pt x="834" y="1987"/>
                  </a:moveTo>
                  <a:cubicBezTo>
                    <a:pt x="812" y="1986"/>
                    <a:pt x="790" y="1986"/>
                    <a:pt x="768" y="1985"/>
                  </a:cubicBezTo>
                  <a:cubicBezTo>
                    <a:pt x="768" y="1985"/>
                    <a:pt x="768" y="1985"/>
                    <a:pt x="768" y="1985"/>
                  </a:cubicBezTo>
                  <a:cubicBezTo>
                    <a:pt x="767" y="1985"/>
                    <a:pt x="767" y="1984"/>
                    <a:pt x="767" y="1983"/>
                  </a:cubicBezTo>
                  <a:cubicBezTo>
                    <a:pt x="767" y="1983"/>
                    <a:pt x="767" y="1983"/>
                    <a:pt x="767" y="1983"/>
                  </a:cubicBezTo>
                  <a:cubicBezTo>
                    <a:pt x="767" y="1919"/>
                    <a:pt x="767" y="1919"/>
                    <a:pt x="767" y="1919"/>
                  </a:cubicBezTo>
                  <a:cubicBezTo>
                    <a:pt x="767" y="1919"/>
                    <a:pt x="767" y="1918"/>
                    <a:pt x="767" y="1918"/>
                  </a:cubicBezTo>
                  <a:cubicBezTo>
                    <a:pt x="767" y="1918"/>
                    <a:pt x="767" y="1918"/>
                    <a:pt x="767" y="1918"/>
                  </a:cubicBezTo>
                  <a:cubicBezTo>
                    <a:pt x="768" y="1918"/>
                    <a:pt x="768" y="1918"/>
                    <a:pt x="768" y="1918"/>
                  </a:cubicBezTo>
                  <a:cubicBezTo>
                    <a:pt x="768" y="1918"/>
                    <a:pt x="768" y="1918"/>
                    <a:pt x="768" y="1918"/>
                  </a:cubicBezTo>
                  <a:cubicBezTo>
                    <a:pt x="790" y="1918"/>
                    <a:pt x="812" y="1919"/>
                    <a:pt x="834" y="1920"/>
                  </a:cubicBezTo>
                  <a:cubicBezTo>
                    <a:pt x="834" y="1920"/>
                    <a:pt x="834" y="1920"/>
                    <a:pt x="834" y="1920"/>
                  </a:cubicBezTo>
                  <a:cubicBezTo>
                    <a:pt x="835" y="1920"/>
                    <a:pt x="835" y="1921"/>
                    <a:pt x="835" y="1921"/>
                  </a:cubicBezTo>
                  <a:cubicBezTo>
                    <a:pt x="835" y="1921"/>
                    <a:pt x="835" y="1921"/>
                    <a:pt x="835" y="1921"/>
                  </a:cubicBezTo>
                  <a:cubicBezTo>
                    <a:pt x="835" y="1985"/>
                    <a:pt x="835" y="1985"/>
                    <a:pt x="835" y="1985"/>
                  </a:cubicBezTo>
                  <a:cubicBezTo>
                    <a:pt x="835" y="1986"/>
                    <a:pt x="835" y="1986"/>
                    <a:pt x="835" y="1986"/>
                  </a:cubicBezTo>
                  <a:cubicBezTo>
                    <a:pt x="835" y="1986"/>
                    <a:pt x="835" y="1986"/>
                    <a:pt x="835" y="1986"/>
                  </a:cubicBezTo>
                  <a:cubicBezTo>
                    <a:pt x="835" y="1987"/>
                    <a:pt x="834" y="1987"/>
                    <a:pt x="834" y="1987"/>
                  </a:cubicBezTo>
                  <a:cubicBezTo>
                    <a:pt x="834" y="1987"/>
                    <a:pt x="834" y="1987"/>
                    <a:pt x="834" y="1987"/>
                  </a:cubicBezTo>
                  <a:cubicBezTo>
                    <a:pt x="834" y="1987"/>
                    <a:pt x="834" y="1987"/>
                    <a:pt x="834" y="1987"/>
                  </a:cubicBezTo>
                  <a:close/>
                  <a:moveTo>
                    <a:pt x="832" y="1984"/>
                  </a:moveTo>
                  <a:cubicBezTo>
                    <a:pt x="832" y="1923"/>
                    <a:pt x="832" y="1923"/>
                    <a:pt x="832" y="1923"/>
                  </a:cubicBezTo>
                  <a:cubicBezTo>
                    <a:pt x="811" y="1922"/>
                    <a:pt x="791" y="1921"/>
                    <a:pt x="770" y="1921"/>
                  </a:cubicBezTo>
                  <a:cubicBezTo>
                    <a:pt x="770" y="1921"/>
                    <a:pt x="770" y="1921"/>
                    <a:pt x="770" y="1921"/>
                  </a:cubicBezTo>
                  <a:cubicBezTo>
                    <a:pt x="770" y="1982"/>
                    <a:pt x="770" y="1982"/>
                    <a:pt x="770" y="1982"/>
                  </a:cubicBezTo>
                  <a:cubicBezTo>
                    <a:pt x="791" y="1983"/>
                    <a:pt x="812" y="1983"/>
                    <a:pt x="832" y="1984"/>
                  </a:cubicBezTo>
                  <a:close/>
                  <a:moveTo>
                    <a:pt x="971" y="1985"/>
                  </a:moveTo>
                  <a:cubicBezTo>
                    <a:pt x="970" y="1985"/>
                    <a:pt x="970" y="1985"/>
                    <a:pt x="970" y="1984"/>
                  </a:cubicBezTo>
                  <a:cubicBezTo>
                    <a:pt x="970" y="1984"/>
                    <a:pt x="970" y="1984"/>
                    <a:pt x="970" y="1984"/>
                  </a:cubicBezTo>
                  <a:cubicBezTo>
                    <a:pt x="970" y="1927"/>
                    <a:pt x="970" y="1927"/>
                    <a:pt x="970" y="1927"/>
                  </a:cubicBezTo>
                  <a:cubicBezTo>
                    <a:pt x="970" y="1926"/>
                    <a:pt x="970" y="1926"/>
                    <a:pt x="971" y="1926"/>
                  </a:cubicBezTo>
                  <a:cubicBezTo>
                    <a:pt x="971" y="1926"/>
                    <a:pt x="971" y="1926"/>
                    <a:pt x="971" y="1926"/>
                  </a:cubicBezTo>
                  <a:cubicBezTo>
                    <a:pt x="971" y="1925"/>
                    <a:pt x="971" y="1925"/>
                    <a:pt x="972" y="1925"/>
                  </a:cubicBezTo>
                  <a:cubicBezTo>
                    <a:pt x="972" y="1925"/>
                    <a:pt x="972" y="1925"/>
                    <a:pt x="972" y="1925"/>
                  </a:cubicBezTo>
                  <a:cubicBezTo>
                    <a:pt x="993" y="1926"/>
                    <a:pt x="1015" y="1927"/>
                    <a:pt x="1037" y="1928"/>
                  </a:cubicBezTo>
                  <a:cubicBezTo>
                    <a:pt x="1037" y="1928"/>
                    <a:pt x="1037" y="1928"/>
                    <a:pt x="1037" y="1928"/>
                  </a:cubicBezTo>
                  <a:cubicBezTo>
                    <a:pt x="1038" y="1928"/>
                    <a:pt x="1039" y="1929"/>
                    <a:pt x="1039" y="1929"/>
                  </a:cubicBezTo>
                  <a:cubicBezTo>
                    <a:pt x="1039" y="1929"/>
                    <a:pt x="1039" y="1929"/>
                    <a:pt x="1039" y="1929"/>
                  </a:cubicBezTo>
                  <a:cubicBezTo>
                    <a:pt x="1039" y="1982"/>
                    <a:pt x="1039" y="1982"/>
                    <a:pt x="1039" y="1982"/>
                  </a:cubicBezTo>
                  <a:cubicBezTo>
                    <a:pt x="1039" y="1983"/>
                    <a:pt x="1038" y="1983"/>
                    <a:pt x="1037" y="1983"/>
                  </a:cubicBezTo>
                  <a:cubicBezTo>
                    <a:pt x="1037" y="1983"/>
                    <a:pt x="1037" y="1983"/>
                    <a:pt x="1037" y="1983"/>
                  </a:cubicBezTo>
                  <a:cubicBezTo>
                    <a:pt x="1015" y="1984"/>
                    <a:pt x="993" y="1985"/>
                    <a:pt x="972" y="1986"/>
                  </a:cubicBezTo>
                  <a:cubicBezTo>
                    <a:pt x="972" y="1986"/>
                    <a:pt x="972" y="1986"/>
                    <a:pt x="972" y="1986"/>
                  </a:cubicBezTo>
                  <a:cubicBezTo>
                    <a:pt x="972" y="1984"/>
                    <a:pt x="972" y="1984"/>
                    <a:pt x="972" y="1984"/>
                  </a:cubicBezTo>
                  <a:cubicBezTo>
                    <a:pt x="972" y="1986"/>
                    <a:pt x="972" y="1986"/>
                    <a:pt x="972" y="1986"/>
                  </a:cubicBezTo>
                  <a:cubicBezTo>
                    <a:pt x="972" y="1986"/>
                    <a:pt x="972" y="1986"/>
                    <a:pt x="972" y="1986"/>
                  </a:cubicBezTo>
                  <a:cubicBezTo>
                    <a:pt x="972" y="1986"/>
                    <a:pt x="972" y="1986"/>
                    <a:pt x="972" y="1986"/>
                  </a:cubicBezTo>
                  <a:cubicBezTo>
                    <a:pt x="971" y="1986"/>
                    <a:pt x="971" y="1986"/>
                    <a:pt x="971" y="1985"/>
                  </a:cubicBezTo>
                  <a:close/>
                  <a:moveTo>
                    <a:pt x="973" y="1983"/>
                  </a:moveTo>
                  <a:cubicBezTo>
                    <a:pt x="994" y="1982"/>
                    <a:pt x="1015" y="1981"/>
                    <a:pt x="1036" y="1980"/>
                  </a:cubicBezTo>
                  <a:cubicBezTo>
                    <a:pt x="1036" y="1980"/>
                    <a:pt x="1036" y="1980"/>
                    <a:pt x="1036" y="1980"/>
                  </a:cubicBezTo>
                  <a:cubicBezTo>
                    <a:pt x="1036" y="1931"/>
                    <a:pt x="1036" y="1931"/>
                    <a:pt x="1036" y="1931"/>
                  </a:cubicBezTo>
                  <a:cubicBezTo>
                    <a:pt x="1015" y="1930"/>
                    <a:pt x="994" y="1929"/>
                    <a:pt x="973" y="1928"/>
                  </a:cubicBezTo>
                  <a:cubicBezTo>
                    <a:pt x="973" y="1928"/>
                    <a:pt x="973" y="1928"/>
                    <a:pt x="973" y="1928"/>
                  </a:cubicBezTo>
                  <a:cubicBezTo>
                    <a:pt x="973" y="1983"/>
                    <a:pt x="973" y="1983"/>
                    <a:pt x="973" y="1983"/>
                  </a:cubicBezTo>
                  <a:close/>
                  <a:moveTo>
                    <a:pt x="1174" y="1975"/>
                  </a:moveTo>
                  <a:cubicBezTo>
                    <a:pt x="1174" y="1975"/>
                    <a:pt x="1173" y="1974"/>
                    <a:pt x="1173" y="1974"/>
                  </a:cubicBezTo>
                  <a:cubicBezTo>
                    <a:pt x="1173" y="1974"/>
                    <a:pt x="1173" y="1974"/>
                    <a:pt x="1173" y="1974"/>
                  </a:cubicBezTo>
                  <a:cubicBezTo>
                    <a:pt x="1173" y="1933"/>
                    <a:pt x="1173" y="1933"/>
                    <a:pt x="1173" y="1933"/>
                  </a:cubicBezTo>
                  <a:cubicBezTo>
                    <a:pt x="1173" y="1933"/>
                    <a:pt x="1173" y="1932"/>
                    <a:pt x="1174" y="1932"/>
                  </a:cubicBezTo>
                  <a:cubicBezTo>
                    <a:pt x="1174" y="1932"/>
                    <a:pt x="1174" y="1932"/>
                    <a:pt x="1174" y="1932"/>
                  </a:cubicBezTo>
                  <a:cubicBezTo>
                    <a:pt x="1174" y="1932"/>
                    <a:pt x="1174" y="1932"/>
                    <a:pt x="1175" y="1932"/>
                  </a:cubicBezTo>
                  <a:cubicBezTo>
                    <a:pt x="1175" y="1932"/>
                    <a:pt x="1175" y="1932"/>
                    <a:pt x="1175" y="1932"/>
                  </a:cubicBezTo>
                  <a:cubicBezTo>
                    <a:pt x="1196" y="1932"/>
                    <a:pt x="1218" y="1932"/>
                    <a:pt x="1240" y="1933"/>
                  </a:cubicBezTo>
                  <a:cubicBezTo>
                    <a:pt x="1240" y="1933"/>
                    <a:pt x="1240" y="1933"/>
                    <a:pt x="1240" y="1933"/>
                  </a:cubicBezTo>
                  <a:cubicBezTo>
                    <a:pt x="1241" y="1933"/>
                    <a:pt x="1242" y="1933"/>
                    <a:pt x="1242" y="1934"/>
                  </a:cubicBezTo>
                  <a:cubicBezTo>
                    <a:pt x="1242" y="1934"/>
                    <a:pt x="1242" y="1934"/>
                    <a:pt x="1242" y="1934"/>
                  </a:cubicBezTo>
                  <a:cubicBezTo>
                    <a:pt x="1242" y="1970"/>
                    <a:pt x="1242" y="1970"/>
                    <a:pt x="1242" y="1970"/>
                  </a:cubicBezTo>
                  <a:cubicBezTo>
                    <a:pt x="1242" y="1970"/>
                    <a:pt x="1241" y="1971"/>
                    <a:pt x="1240" y="1971"/>
                  </a:cubicBezTo>
                  <a:cubicBezTo>
                    <a:pt x="1240" y="1971"/>
                    <a:pt x="1240" y="1971"/>
                    <a:pt x="1240" y="1971"/>
                  </a:cubicBezTo>
                  <a:cubicBezTo>
                    <a:pt x="1219" y="1973"/>
                    <a:pt x="1197" y="1974"/>
                    <a:pt x="1175" y="1975"/>
                  </a:cubicBezTo>
                  <a:cubicBezTo>
                    <a:pt x="1175" y="1975"/>
                    <a:pt x="1175" y="1975"/>
                    <a:pt x="1175" y="1975"/>
                  </a:cubicBezTo>
                  <a:cubicBezTo>
                    <a:pt x="1175" y="1974"/>
                    <a:pt x="1175" y="1974"/>
                    <a:pt x="1175" y="1974"/>
                  </a:cubicBezTo>
                  <a:cubicBezTo>
                    <a:pt x="1175" y="1975"/>
                    <a:pt x="1175" y="1975"/>
                    <a:pt x="1175" y="1975"/>
                  </a:cubicBezTo>
                  <a:cubicBezTo>
                    <a:pt x="1175" y="1975"/>
                    <a:pt x="1175" y="1975"/>
                    <a:pt x="1175" y="1975"/>
                  </a:cubicBezTo>
                  <a:cubicBezTo>
                    <a:pt x="1175" y="1975"/>
                    <a:pt x="1175" y="1975"/>
                    <a:pt x="1175" y="1975"/>
                  </a:cubicBezTo>
                  <a:cubicBezTo>
                    <a:pt x="1174" y="1975"/>
                    <a:pt x="1174" y="1975"/>
                    <a:pt x="1174" y="1975"/>
                  </a:cubicBezTo>
                  <a:close/>
                  <a:moveTo>
                    <a:pt x="1176" y="1972"/>
                  </a:moveTo>
                  <a:cubicBezTo>
                    <a:pt x="1197" y="1971"/>
                    <a:pt x="1218" y="1970"/>
                    <a:pt x="1239" y="1968"/>
                  </a:cubicBezTo>
                  <a:cubicBezTo>
                    <a:pt x="1239" y="1968"/>
                    <a:pt x="1239" y="1968"/>
                    <a:pt x="1239" y="1968"/>
                  </a:cubicBezTo>
                  <a:cubicBezTo>
                    <a:pt x="1239" y="1936"/>
                    <a:pt x="1239" y="1936"/>
                    <a:pt x="1239" y="1936"/>
                  </a:cubicBezTo>
                  <a:cubicBezTo>
                    <a:pt x="1218" y="1935"/>
                    <a:pt x="1197" y="1935"/>
                    <a:pt x="1176" y="1935"/>
                  </a:cubicBezTo>
                  <a:cubicBezTo>
                    <a:pt x="1176" y="1935"/>
                    <a:pt x="1176" y="1935"/>
                    <a:pt x="1176" y="1935"/>
                  </a:cubicBezTo>
                  <a:cubicBezTo>
                    <a:pt x="1176" y="1972"/>
                    <a:pt x="1176" y="1972"/>
                    <a:pt x="1176" y="1972"/>
                  </a:cubicBezTo>
                  <a:close/>
                  <a:moveTo>
                    <a:pt x="1784" y="1974"/>
                  </a:moveTo>
                  <a:cubicBezTo>
                    <a:pt x="1783" y="1974"/>
                    <a:pt x="1783" y="1974"/>
                    <a:pt x="1783" y="1973"/>
                  </a:cubicBezTo>
                  <a:cubicBezTo>
                    <a:pt x="1783" y="1973"/>
                    <a:pt x="1783" y="1973"/>
                    <a:pt x="1783" y="1973"/>
                  </a:cubicBezTo>
                  <a:cubicBezTo>
                    <a:pt x="1783" y="1924"/>
                    <a:pt x="1783" y="1924"/>
                    <a:pt x="1783" y="1924"/>
                  </a:cubicBezTo>
                  <a:cubicBezTo>
                    <a:pt x="1783" y="1923"/>
                    <a:pt x="1783" y="1923"/>
                    <a:pt x="1784" y="1923"/>
                  </a:cubicBezTo>
                  <a:cubicBezTo>
                    <a:pt x="1784" y="1923"/>
                    <a:pt x="1784" y="1923"/>
                    <a:pt x="1784" y="1923"/>
                  </a:cubicBezTo>
                  <a:cubicBezTo>
                    <a:pt x="1784" y="1922"/>
                    <a:pt x="1784" y="1922"/>
                    <a:pt x="1785" y="1922"/>
                  </a:cubicBezTo>
                  <a:cubicBezTo>
                    <a:pt x="1785" y="1922"/>
                    <a:pt x="1785" y="1922"/>
                    <a:pt x="1785" y="1922"/>
                  </a:cubicBezTo>
                  <a:cubicBezTo>
                    <a:pt x="1788" y="1922"/>
                    <a:pt x="1791" y="1922"/>
                    <a:pt x="1795" y="1922"/>
                  </a:cubicBezTo>
                  <a:cubicBezTo>
                    <a:pt x="1795" y="1922"/>
                    <a:pt x="1795" y="1922"/>
                    <a:pt x="1795" y="1922"/>
                  </a:cubicBezTo>
                  <a:cubicBezTo>
                    <a:pt x="1818" y="1922"/>
                    <a:pt x="1837" y="1922"/>
                    <a:pt x="1846" y="1920"/>
                  </a:cubicBezTo>
                  <a:cubicBezTo>
                    <a:pt x="1846" y="1920"/>
                    <a:pt x="1846" y="1920"/>
                    <a:pt x="1846" y="1920"/>
                  </a:cubicBezTo>
                  <a:cubicBezTo>
                    <a:pt x="1846" y="1920"/>
                    <a:pt x="1847" y="1920"/>
                    <a:pt x="1850" y="1919"/>
                  </a:cubicBezTo>
                  <a:cubicBezTo>
                    <a:pt x="1850" y="1919"/>
                    <a:pt x="1850" y="1919"/>
                    <a:pt x="1850" y="1919"/>
                  </a:cubicBezTo>
                  <a:cubicBezTo>
                    <a:pt x="1850" y="1919"/>
                    <a:pt x="1851" y="1919"/>
                    <a:pt x="1851" y="1919"/>
                  </a:cubicBezTo>
                  <a:cubicBezTo>
                    <a:pt x="1851" y="1919"/>
                    <a:pt x="1851" y="1919"/>
                    <a:pt x="1851" y="1919"/>
                  </a:cubicBezTo>
                  <a:cubicBezTo>
                    <a:pt x="1851" y="1920"/>
                    <a:pt x="1852" y="1920"/>
                    <a:pt x="1852" y="1921"/>
                  </a:cubicBezTo>
                  <a:cubicBezTo>
                    <a:pt x="1852" y="1921"/>
                    <a:pt x="1852" y="1921"/>
                    <a:pt x="1852" y="1921"/>
                  </a:cubicBezTo>
                  <a:cubicBezTo>
                    <a:pt x="1852" y="1968"/>
                    <a:pt x="1852" y="1968"/>
                    <a:pt x="1852" y="1968"/>
                  </a:cubicBezTo>
                  <a:cubicBezTo>
                    <a:pt x="1852" y="1969"/>
                    <a:pt x="1851" y="1969"/>
                    <a:pt x="1850" y="1969"/>
                  </a:cubicBezTo>
                  <a:cubicBezTo>
                    <a:pt x="1850" y="1969"/>
                    <a:pt x="1850" y="1969"/>
                    <a:pt x="1850" y="1969"/>
                  </a:cubicBezTo>
                  <a:cubicBezTo>
                    <a:pt x="1838" y="1971"/>
                    <a:pt x="1824" y="1973"/>
                    <a:pt x="1811" y="1974"/>
                  </a:cubicBezTo>
                  <a:cubicBezTo>
                    <a:pt x="1811" y="1974"/>
                    <a:pt x="1811" y="1974"/>
                    <a:pt x="1811" y="1974"/>
                  </a:cubicBezTo>
                  <a:cubicBezTo>
                    <a:pt x="1802" y="1974"/>
                    <a:pt x="1794" y="1975"/>
                    <a:pt x="1785" y="1975"/>
                  </a:cubicBezTo>
                  <a:cubicBezTo>
                    <a:pt x="1785" y="1975"/>
                    <a:pt x="1785" y="1975"/>
                    <a:pt x="1785" y="1975"/>
                  </a:cubicBezTo>
                  <a:cubicBezTo>
                    <a:pt x="1785" y="1975"/>
                    <a:pt x="1785" y="1975"/>
                    <a:pt x="1785" y="1975"/>
                  </a:cubicBezTo>
                  <a:cubicBezTo>
                    <a:pt x="1785" y="1975"/>
                    <a:pt x="1785" y="1975"/>
                    <a:pt x="1785" y="1975"/>
                  </a:cubicBezTo>
                  <a:cubicBezTo>
                    <a:pt x="1784" y="1975"/>
                    <a:pt x="1784" y="1975"/>
                    <a:pt x="1784" y="1974"/>
                  </a:cubicBezTo>
                  <a:close/>
                  <a:moveTo>
                    <a:pt x="1786" y="1972"/>
                  </a:moveTo>
                  <a:cubicBezTo>
                    <a:pt x="1795" y="1971"/>
                    <a:pt x="1803" y="1971"/>
                    <a:pt x="1811" y="1971"/>
                  </a:cubicBezTo>
                  <a:cubicBezTo>
                    <a:pt x="1811" y="1971"/>
                    <a:pt x="1811" y="1971"/>
                    <a:pt x="1811" y="1971"/>
                  </a:cubicBezTo>
                  <a:cubicBezTo>
                    <a:pt x="1824" y="1970"/>
                    <a:pt x="1836" y="1968"/>
                    <a:pt x="1849" y="1967"/>
                  </a:cubicBezTo>
                  <a:cubicBezTo>
                    <a:pt x="1849" y="1967"/>
                    <a:pt x="1849" y="1967"/>
                    <a:pt x="1849" y="1967"/>
                  </a:cubicBezTo>
                  <a:cubicBezTo>
                    <a:pt x="1849" y="1922"/>
                    <a:pt x="1849" y="1922"/>
                    <a:pt x="1849" y="1922"/>
                  </a:cubicBezTo>
                  <a:cubicBezTo>
                    <a:pt x="1847" y="1923"/>
                    <a:pt x="1846" y="1923"/>
                    <a:pt x="1846" y="1923"/>
                  </a:cubicBezTo>
                  <a:cubicBezTo>
                    <a:pt x="1846" y="1923"/>
                    <a:pt x="1846" y="1923"/>
                    <a:pt x="1846" y="1923"/>
                  </a:cubicBezTo>
                  <a:cubicBezTo>
                    <a:pt x="1837" y="1925"/>
                    <a:pt x="1818" y="1925"/>
                    <a:pt x="1795" y="1925"/>
                  </a:cubicBezTo>
                  <a:cubicBezTo>
                    <a:pt x="1795" y="1925"/>
                    <a:pt x="1795" y="1925"/>
                    <a:pt x="1795" y="1925"/>
                  </a:cubicBezTo>
                  <a:cubicBezTo>
                    <a:pt x="1792" y="1925"/>
                    <a:pt x="1789" y="1925"/>
                    <a:pt x="1786" y="1925"/>
                  </a:cubicBezTo>
                  <a:cubicBezTo>
                    <a:pt x="1786" y="1925"/>
                    <a:pt x="1786" y="1925"/>
                    <a:pt x="1786" y="1925"/>
                  </a:cubicBezTo>
                  <a:cubicBezTo>
                    <a:pt x="1786" y="1972"/>
                    <a:pt x="1786" y="1972"/>
                    <a:pt x="1786" y="1972"/>
                  </a:cubicBezTo>
                  <a:close/>
                  <a:moveTo>
                    <a:pt x="1785" y="1925"/>
                  </a:moveTo>
                  <a:cubicBezTo>
                    <a:pt x="1785" y="1924"/>
                    <a:pt x="1785" y="1924"/>
                    <a:pt x="1785" y="1924"/>
                  </a:cubicBezTo>
                  <a:cubicBezTo>
                    <a:pt x="1785" y="1925"/>
                    <a:pt x="1785" y="1925"/>
                    <a:pt x="1785" y="1925"/>
                  </a:cubicBezTo>
                  <a:close/>
                  <a:moveTo>
                    <a:pt x="361" y="1973"/>
                  </a:moveTo>
                  <a:cubicBezTo>
                    <a:pt x="360" y="1973"/>
                    <a:pt x="360" y="1973"/>
                    <a:pt x="360" y="1972"/>
                  </a:cubicBezTo>
                  <a:cubicBezTo>
                    <a:pt x="360" y="1972"/>
                    <a:pt x="360" y="1972"/>
                    <a:pt x="360" y="1972"/>
                  </a:cubicBezTo>
                  <a:cubicBezTo>
                    <a:pt x="360" y="1922"/>
                    <a:pt x="360" y="1922"/>
                    <a:pt x="360" y="1922"/>
                  </a:cubicBezTo>
                  <a:cubicBezTo>
                    <a:pt x="360" y="1921"/>
                    <a:pt x="361" y="1920"/>
                    <a:pt x="362" y="1920"/>
                  </a:cubicBezTo>
                  <a:cubicBezTo>
                    <a:pt x="362" y="1920"/>
                    <a:pt x="362" y="1920"/>
                    <a:pt x="362" y="1920"/>
                  </a:cubicBezTo>
                  <a:cubicBezTo>
                    <a:pt x="384" y="1919"/>
                    <a:pt x="406" y="1918"/>
                    <a:pt x="427" y="1917"/>
                  </a:cubicBezTo>
                  <a:cubicBezTo>
                    <a:pt x="427" y="1917"/>
                    <a:pt x="427" y="1917"/>
                    <a:pt x="427" y="1917"/>
                  </a:cubicBezTo>
                  <a:cubicBezTo>
                    <a:pt x="428" y="1917"/>
                    <a:pt x="428" y="1917"/>
                    <a:pt x="428" y="1918"/>
                  </a:cubicBezTo>
                  <a:cubicBezTo>
                    <a:pt x="428" y="1918"/>
                    <a:pt x="428" y="1918"/>
                    <a:pt x="428" y="1918"/>
                  </a:cubicBezTo>
                  <a:cubicBezTo>
                    <a:pt x="429" y="1918"/>
                    <a:pt x="429" y="1918"/>
                    <a:pt x="429" y="1919"/>
                  </a:cubicBezTo>
                  <a:cubicBezTo>
                    <a:pt x="429" y="1919"/>
                    <a:pt x="429" y="1919"/>
                    <a:pt x="429" y="1919"/>
                  </a:cubicBezTo>
                  <a:cubicBezTo>
                    <a:pt x="429" y="1968"/>
                    <a:pt x="429" y="1968"/>
                    <a:pt x="429" y="1968"/>
                  </a:cubicBezTo>
                  <a:cubicBezTo>
                    <a:pt x="429" y="1969"/>
                    <a:pt x="428" y="1970"/>
                    <a:pt x="427" y="1970"/>
                  </a:cubicBezTo>
                  <a:cubicBezTo>
                    <a:pt x="427" y="1970"/>
                    <a:pt x="427" y="1970"/>
                    <a:pt x="427" y="1970"/>
                  </a:cubicBezTo>
                  <a:cubicBezTo>
                    <a:pt x="405" y="1971"/>
                    <a:pt x="384" y="1973"/>
                    <a:pt x="362" y="1974"/>
                  </a:cubicBezTo>
                  <a:cubicBezTo>
                    <a:pt x="362" y="1974"/>
                    <a:pt x="362" y="1974"/>
                    <a:pt x="362" y="1974"/>
                  </a:cubicBezTo>
                  <a:cubicBezTo>
                    <a:pt x="362" y="1972"/>
                    <a:pt x="362" y="1972"/>
                    <a:pt x="362" y="1972"/>
                  </a:cubicBezTo>
                  <a:cubicBezTo>
                    <a:pt x="362" y="1974"/>
                    <a:pt x="362" y="1974"/>
                    <a:pt x="362" y="1974"/>
                  </a:cubicBezTo>
                  <a:cubicBezTo>
                    <a:pt x="362" y="1974"/>
                    <a:pt x="362" y="1974"/>
                    <a:pt x="362" y="1974"/>
                  </a:cubicBezTo>
                  <a:cubicBezTo>
                    <a:pt x="362" y="1974"/>
                    <a:pt x="362" y="1974"/>
                    <a:pt x="362" y="1974"/>
                  </a:cubicBezTo>
                  <a:cubicBezTo>
                    <a:pt x="361" y="1974"/>
                    <a:pt x="361" y="1974"/>
                    <a:pt x="361" y="1973"/>
                  </a:cubicBezTo>
                  <a:close/>
                  <a:moveTo>
                    <a:pt x="363" y="1971"/>
                  </a:moveTo>
                  <a:cubicBezTo>
                    <a:pt x="384" y="1970"/>
                    <a:pt x="405" y="1968"/>
                    <a:pt x="426" y="1967"/>
                  </a:cubicBezTo>
                  <a:cubicBezTo>
                    <a:pt x="426" y="1967"/>
                    <a:pt x="426" y="1967"/>
                    <a:pt x="426" y="1967"/>
                  </a:cubicBezTo>
                  <a:cubicBezTo>
                    <a:pt x="426" y="1920"/>
                    <a:pt x="426" y="1920"/>
                    <a:pt x="426" y="1920"/>
                  </a:cubicBezTo>
                  <a:cubicBezTo>
                    <a:pt x="405" y="1921"/>
                    <a:pt x="384" y="1922"/>
                    <a:pt x="363" y="1923"/>
                  </a:cubicBezTo>
                  <a:cubicBezTo>
                    <a:pt x="363" y="1923"/>
                    <a:pt x="363" y="1923"/>
                    <a:pt x="363" y="1923"/>
                  </a:cubicBezTo>
                  <a:cubicBezTo>
                    <a:pt x="363" y="1971"/>
                    <a:pt x="363" y="1971"/>
                    <a:pt x="363" y="1971"/>
                  </a:cubicBezTo>
                  <a:close/>
                  <a:moveTo>
                    <a:pt x="630" y="1973"/>
                  </a:moveTo>
                  <a:cubicBezTo>
                    <a:pt x="607" y="1971"/>
                    <a:pt x="585" y="1969"/>
                    <a:pt x="565" y="1968"/>
                  </a:cubicBezTo>
                  <a:cubicBezTo>
                    <a:pt x="565" y="1968"/>
                    <a:pt x="565" y="1968"/>
                    <a:pt x="565" y="1968"/>
                  </a:cubicBezTo>
                  <a:cubicBezTo>
                    <a:pt x="564" y="1968"/>
                    <a:pt x="563" y="1967"/>
                    <a:pt x="563" y="1966"/>
                  </a:cubicBezTo>
                  <a:cubicBezTo>
                    <a:pt x="563" y="1966"/>
                    <a:pt x="563" y="1966"/>
                    <a:pt x="563" y="1966"/>
                  </a:cubicBezTo>
                  <a:cubicBezTo>
                    <a:pt x="563" y="1916"/>
                    <a:pt x="563" y="1916"/>
                    <a:pt x="563" y="1916"/>
                  </a:cubicBezTo>
                  <a:cubicBezTo>
                    <a:pt x="563" y="1915"/>
                    <a:pt x="564" y="1914"/>
                    <a:pt x="565" y="1914"/>
                  </a:cubicBezTo>
                  <a:cubicBezTo>
                    <a:pt x="565" y="1914"/>
                    <a:pt x="565" y="1914"/>
                    <a:pt x="565" y="1914"/>
                  </a:cubicBezTo>
                  <a:cubicBezTo>
                    <a:pt x="571" y="1914"/>
                    <a:pt x="577" y="1914"/>
                    <a:pt x="583" y="1914"/>
                  </a:cubicBezTo>
                  <a:cubicBezTo>
                    <a:pt x="583" y="1914"/>
                    <a:pt x="583" y="1914"/>
                    <a:pt x="583" y="1914"/>
                  </a:cubicBezTo>
                  <a:cubicBezTo>
                    <a:pt x="599" y="1914"/>
                    <a:pt x="615" y="1914"/>
                    <a:pt x="630" y="1915"/>
                  </a:cubicBezTo>
                  <a:cubicBezTo>
                    <a:pt x="630" y="1915"/>
                    <a:pt x="630" y="1915"/>
                    <a:pt x="630" y="1915"/>
                  </a:cubicBezTo>
                  <a:cubicBezTo>
                    <a:pt x="631" y="1915"/>
                    <a:pt x="632" y="1915"/>
                    <a:pt x="632" y="1916"/>
                  </a:cubicBezTo>
                  <a:cubicBezTo>
                    <a:pt x="632" y="1916"/>
                    <a:pt x="632" y="1916"/>
                    <a:pt x="632" y="1916"/>
                  </a:cubicBezTo>
                  <a:cubicBezTo>
                    <a:pt x="632" y="1972"/>
                    <a:pt x="632" y="1972"/>
                    <a:pt x="632" y="1972"/>
                  </a:cubicBezTo>
                  <a:cubicBezTo>
                    <a:pt x="632" y="1972"/>
                    <a:pt x="632" y="1972"/>
                    <a:pt x="631" y="1973"/>
                  </a:cubicBezTo>
                  <a:cubicBezTo>
                    <a:pt x="631" y="1973"/>
                    <a:pt x="631" y="1973"/>
                    <a:pt x="631" y="1973"/>
                  </a:cubicBezTo>
                  <a:cubicBezTo>
                    <a:pt x="631" y="1973"/>
                    <a:pt x="631" y="1973"/>
                    <a:pt x="630" y="1973"/>
                  </a:cubicBezTo>
                  <a:cubicBezTo>
                    <a:pt x="630" y="1973"/>
                    <a:pt x="630" y="1973"/>
                    <a:pt x="630" y="1973"/>
                  </a:cubicBezTo>
                  <a:cubicBezTo>
                    <a:pt x="630" y="1973"/>
                    <a:pt x="630" y="1973"/>
                    <a:pt x="630" y="1973"/>
                  </a:cubicBezTo>
                  <a:close/>
                  <a:moveTo>
                    <a:pt x="629" y="1970"/>
                  </a:moveTo>
                  <a:cubicBezTo>
                    <a:pt x="629" y="1918"/>
                    <a:pt x="629" y="1918"/>
                    <a:pt x="629" y="1918"/>
                  </a:cubicBezTo>
                  <a:cubicBezTo>
                    <a:pt x="614" y="1917"/>
                    <a:pt x="598" y="1917"/>
                    <a:pt x="583" y="1917"/>
                  </a:cubicBezTo>
                  <a:cubicBezTo>
                    <a:pt x="583" y="1917"/>
                    <a:pt x="583" y="1917"/>
                    <a:pt x="583" y="1917"/>
                  </a:cubicBezTo>
                  <a:cubicBezTo>
                    <a:pt x="578" y="1917"/>
                    <a:pt x="572" y="1917"/>
                    <a:pt x="566" y="1917"/>
                  </a:cubicBezTo>
                  <a:cubicBezTo>
                    <a:pt x="566" y="1917"/>
                    <a:pt x="566" y="1917"/>
                    <a:pt x="566" y="1917"/>
                  </a:cubicBezTo>
                  <a:cubicBezTo>
                    <a:pt x="566" y="1965"/>
                    <a:pt x="566" y="1965"/>
                    <a:pt x="566" y="1965"/>
                  </a:cubicBezTo>
                  <a:cubicBezTo>
                    <a:pt x="586" y="1966"/>
                    <a:pt x="607" y="1968"/>
                    <a:pt x="629" y="1970"/>
                  </a:cubicBezTo>
                  <a:close/>
                  <a:moveTo>
                    <a:pt x="565" y="1917"/>
                  </a:moveTo>
                  <a:cubicBezTo>
                    <a:pt x="565" y="1916"/>
                    <a:pt x="565" y="1916"/>
                    <a:pt x="565" y="1916"/>
                  </a:cubicBezTo>
                  <a:cubicBezTo>
                    <a:pt x="565" y="1917"/>
                    <a:pt x="565" y="1917"/>
                    <a:pt x="565" y="1917"/>
                  </a:cubicBezTo>
                  <a:close/>
                  <a:moveTo>
                    <a:pt x="224" y="1972"/>
                  </a:moveTo>
                  <a:cubicBezTo>
                    <a:pt x="203" y="1971"/>
                    <a:pt x="180" y="1970"/>
                    <a:pt x="158" y="1967"/>
                  </a:cubicBezTo>
                  <a:cubicBezTo>
                    <a:pt x="158" y="1967"/>
                    <a:pt x="158" y="1967"/>
                    <a:pt x="158" y="1967"/>
                  </a:cubicBezTo>
                  <a:cubicBezTo>
                    <a:pt x="157" y="1966"/>
                    <a:pt x="157" y="1966"/>
                    <a:pt x="157" y="1965"/>
                  </a:cubicBezTo>
                  <a:cubicBezTo>
                    <a:pt x="157" y="1965"/>
                    <a:pt x="157" y="1965"/>
                    <a:pt x="157" y="1965"/>
                  </a:cubicBezTo>
                  <a:cubicBezTo>
                    <a:pt x="157" y="1914"/>
                    <a:pt x="157" y="1914"/>
                    <a:pt x="157" y="1914"/>
                  </a:cubicBezTo>
                  <a:cubicBezTo>
                    <a:pt x="157" y="1913"/>
                    <a:pt x="157" y="1913"/>
                    <a:pt x="158" y="1913"/>
                  </a:cubicBezTo>
                  <a:cubicBezTo>
                    <a:pt x="158" y="1913"/>
                    <a:pt x="158" y="1913"/>
                    <a:pt x="158" y="1913"/>
                  </a:cubicBezTo>
                  <a:cubicBezTo>
                    <a:pt x="158" y="1912"/>
                    <a:pt x="158" y="1912"/>
                    <a:pt x="159" y="1912"/>
                  </a:cubicBezTo>
                  <a:cubicBezTo>
                    <a:pt x="159" y="1912"/>
                    <a:pt x="159" y="1912"/>
                    <a:pt x="159" y="1912"/>
                  </a:cubicBezTo>
                  <a:cubicBezTo>
                    <a:pt x="179" y="1919"/>
                    <a:pt x="201" y="1922"/>
                    <a:pt x="224" y="1924"/>
                  </a:cubicBezTo>
                  <a:cubicBezTo>
                    <a:pt x="224" y="1924"/>
                    <a:pt x="224" y="1924"/>
                    <a:pt x="224" y="1924"/>
                  </a:cubicBezTo>
                  <a:cubicBezTo>
                    <a:pt x="225" y="1924"/>
                    <a:pt x="225" y="1924"/>
                    <a:pt x="225" y="1925"/>
                  </a:cubicBezTo>
                  <a:cubicBezTo>
                    <a:pt x="225" y="1925"/>
                    <a:pt x="225" y="1925"/>
                    <a:pt x="225" y="1925"/>
                  </a:cubicBezTo>
                  <a:cubicBezTo>
                    <a:pt x="225" y="1971"/>
                    <a:pt x="225" y="1971"/>
                    <a:pt x="225" y="1971"/>
                  </a:cubicBezTo>
                  <a:cubicBezTo>
                    <a:pt x="225" y="1971"/>
                    <a:pt x="225" y="1971"/>
                    <a:pt x="225" y="1972"/>
                  </a:cubicBezTo>
                  <a:cubicBezTo>
                    <a:pt x="225" y="1972"/>
                    <a:pt x="225" y="1972"/>
                    <a:pt x="225" y="1972"/>
                  </a:cubicBezTo>
                  <a:cubicBezTo>
                    <a:pt x="225" y="1972"/>
                    <a:pt x="224" y="1972"/>
                    <a:pt x="224" y="1972"/>
                  </a:cubicBezTo>
                  <a:cubicBezTo>
                    <a:pt x="224" y="1972"/>
                    <a:pt x="224" y="1972"/>
                    <a:pt x="224" y="1972"/>
                  </a:cubicBezTo>
                  <a:cubicBezTo>
                    <a:pt x="224" y="1972"/>
                    <a:pt x="224" y="1972"/>
                    <a:pt x="224" y="1972"/>
                  </a:cubicBezTo>
                  <a:close/>
                  <a:moveTo>
                    <a:pt x="222" y="1969"/>
                  </a:moveTo>
                  <a:cubicBezTo>
                    <a:pt x="222" y="1927"/>
                    <a:pt x="222" y="1927"/>
                    <a:pt x="222" y="1927"/>
                  </a:cubicBezTo>
                  <a:cubicBezTo>
                    <a:pt x="201" y="1925"/>
                    <a:pt x="179" y="1922"/>
                    <a:pt x="160" y="1916"/>
                  </a:cubicBezTo>
                  <a:cubicBezTo>
                    <a:pt x="160" y="1916"/>
                    <a:pt x="160" y="1916"/>
                    <a:pt x="160" y="1916"/>
                  </a:cubicBezTo>
                  <a:cubicBezTo>
                    <a:pt x="160" y="1964"/>
                    <a:pt x="160" y="1964"/>
                    <a:pt x="160" y="1964"/>
                  </a:cubicBezTo>
                  <a:cubicBezTo>
                    <a:pt x="181" y="1967"/>
                    <a:pt x="202" y="1968"/>
                    <a:pt x="222" y="1969"/>
                  </a:cubicBezTo>
                  <a:close/>
                  <a:moveTo>
                    <a:pt x="1647" y="1971"/>
                  </a:moveTo>
                  <a:cubicBezTo>
                    <a:pt x="1625" y="1969"/>
                    <a:pt x="1603" y="1968"/>
                    <a:pt x="1581" y="1966"/>
                  </a:cubicBezTo>
                  <a:cubicBezTo>
                    <a:pt x="1581" y="1966"/>
                    <a:pt x="1581" y="1966"/>
                    <a:pt x="1581" y="1966"/>
                  </a:cubicBezTo>
                  <a:cubicBezTo>
                    <a:pt x="1581" y="1966"/>
                    <a:pt x="1580" y="1965"/>
                    <a:pt x="1580" y="1965"/>
                  </a:cubicBezTo>
                  <a:cubicBezTo>
                    <a:pt x="1580" y="1965"/>
                    <a:pt x="1580" y="1965"/>
                    <a:pt x="1580" y="1965"/>
                  </a:cubicBezTo>
                  <a:cubicBezTo>
                    <a:pt x="1580" y="1923"/>
                    <a:pt x="1580" y="1923"/>
                    <a:pt x="1580" y="1923"/>
                  </a:cubicBezTo>
                  <a:cubicBezTo>
                    <a:pt x="1580" y="1922"/>
                    <a:pt x="1580" y="1922"/>
                    <a:pt x="1581" y="1922"/>
                  </a:cubicBezTo>
                  <a:cubicBezTo>
                    <a:pt x="1581" y="1922"/>
                    <a:pt x="1581" y="1922"/>
                    <a:pt x="1581" y="1922"/>
                  </a:cubicBezTo>
                  <a:cubicBezTo>
                    <a:pt x="1589" y="1921"/>
                    <a:pt x="1596" y="1920"/>
                    <a:pt x="1604" y="1920"/>
                  </a:cubicBezTo>
                  <a:cubicBezTo>
                    <a:pt x="1604" y="1920"/>
                    <a:pt x="1604" y="1920"/>
                    <a:pt x="1604" y="1920"/>
                  </a:cubicBezTo>
                  <a:cubicBezTo>
                    <a:pt x="1604" y="1920"/>
                    <a:pt x="1604" y="1920"/>
                    <a:pt x="1604" y="1920"/>
                  </a:cubicBezTo>
                  <a:cubicBezTo>
                    <a:pt x="1609" y="1919"/>
                    <a:pt x="1618" y="1919"/>
                    <a:pt x="1628" y="1919"/>
                  </a:cubicBezTo>
                  <a:cubicBezTo>
                    <a:pt x="1628" y="1919"/>
                    <a:pt x="1628" y="1919"/>
                    <a:pt x="1628" y="1919"/>
                  </a:cubicBezTo>
                  <a:cubicBezTo>
                    <a:pt x="1634" y="1919"/>
                    <a:pt x="1640" y="1919"/>
                    <a:pt x="1647" y="1919"/>
                  </a:cubicBezTo>
                  <a:cubicBezTo>
                    <a:pt x="1647" y="1919"/>
                    <a:pt x="1647" y="1919"/>
                    <a:pt x="1647" y="1919"/>
                  </a:cubicBezTo>
                  <a:cubicBezTo>
                    <a:pt x="1648" y="1919"/>
                    <a:pt x="1648" y="1920"/>
                    <a:pt x="1648" y="1921"/>
                  </a:cubicBezTo>
                  <a:cubicBezTo>
                    <a:pt x="1648" y="1921"/>
                    <a:pt x="1648" y="1921"/>
                    <a:pt x="1648" y="1921"/>
                  </a:cubicBezTo>
                  <a:cubicBezTo>
                    <a:pt x="1648" y="1969"/>
                    <a:pt x="1648" y="1969"/>
                    <a:pt x="1648" y="1969"/>
                  </a:cubicBezTo>
                  <a:cubicBezTo>
                    <a:pt x="1648" y="1970"/>
                    <a:pt x="1648" y="1970"/>
                    <a:pt x="1648" y="1970"/>
                  </a:cubicBezTo>
                  <a:cubicBezTo>
                    <a:pt x="1648" y="1970"/>
                    <a:pt x="1648" y="1970"/>
                    <a:pt x="1648" y="1970"/>
                  </a:cubicBezTo>
                  <a:cubicBezTo>
                    <a:pt x="1648" y="1970"/>
                    <a:pt x="1647" y="1971"/>
                    <a:pt x="1647" y="1971"/>
                  </a:cubicBezTo>
                  <a:cubicBezTo>
                    <a:pt x="1647" y="1971"/>
                    <a:pt x="1647" y="1971"/>
                    <a:pt x="1647" y="1971"/>
                  </a:cubicBezTo>
                  <a:cubicBezTo>
                    <a:pt x="1647" y="1971"/>
                    <a:pt x="1647" y="1971"/>
                    <a:pt x="1647" y="1971"/>
                  </a:cubicBezTo>
                  <a:close/>
                  <a:moveTo>
                    <a:pt x="1645" y="1968"/>
                  </a:moveTo>
                  <a:cubicBezTo>
                    <a:pt x="1645" y="1922"/>
                    <a:pt x="1645" y="1922"/>
                    <a:pt x="1645" y="1922"/>
                  </a:cubicBezTo>
                  <a:cubicBezTo>
                    <a:pt x="1639" y="1922"/>
                    <a:pt x="1633" y="1922"/>
                    <a:pt x="1628" y="1922"/>
                  </a:cubicBezTo>
                  <a:cubicBezTo>
                    <a:pt x="1628" y="1922"/>
                    <a:pt x="1628" y="1922"/>
                    <a:pt x="1628" y="1922"/>
                  </a:cubicBezTo>
                  <a:cubicBezTo>
                    <a:pt x="1618" y="1922"/>
                    <a:pt x="1609" y="1922"/>
                    <a:pt x="1604" y="1923"/>
                  </a:cubicBezTo>
                  <a:cubicBezTo>
                    <a:pt x="1604" y="1923"/>
                    <a:pt x="1604" y="1923"/>
                    <a:pt x="1604" y="1923"/>
                  </a:cubicBezTo>
                  <a:cubicBezTo>
                    <a:pt x="1604" y="1921"/>
                    <a:pt x="1604" y="1921"/>
                    <a:pt x="1604" y="1921"/>
                  </a:cubicBezTo>
                  <a:cubicBezTo>
                    <a:pt x="1604" y="1923"/>
                    <a:pt x="1604" y="1923"/>
                    <a:pt x="1604" y="1923"/>
                  </a:cubicBezTo>
                  <a:cubicBezTo>
                    <a:pt x="1597" y="1923"/>
                    <a:pt x="1590" y="1924"/>
                    <a:pt x="1583" y="1925"/>
                  </a:cubicBezTo>
                  <a:cubicBezTo>
                    <a:pt x="1583" y="1925"/>
                    <a:pt x="1583" y="1925"/>
                    <a:pt x="1583" y="1925"/>
                  </a:cubicBezTo>
                  <a:cubicBezTo>
                    <a:pt x="1583" y="1963"/>
                    <a:pt x="1583" y="1963"/>
                    <a:pt x="1583" y="1963"/>
                  </a:cubicBezTo>
                  <a:cubicBezTo>
                    <a:pt x="1604" y="1965"/>
                    <a:pt x="1625" y="1966"/>
                    <a:pt x="1645" y="1968"/>
                  </a:cubicBezTo>
                  <a:close/>
                  <a:moveTo>
                    <a:pt x="1377" y="1962"/>
                  </a:moveTo>
                  <a:cubicBezTo>
                    <a:pt x="1377" y="1962"/>
                    <a:pt x="1377" y="1962"/>
                    <a:pt x="1377" y="1961"/>
                  </a:cubicBezTo>
                  <a:cubicBezTo>
                    <a:pt x="1377" y="1961"/>
                    <a:pt x="1377" y="1961"/>
                    <a:pt x="1377" y="1961"/>
                  </a:cubicBezTo>
                  <a:cubicBezTo>
                    <a:pt x="1377" y="1934"/>
                    <a:pt x="1377" y="1934"/>
                    <a:pt x="1377" y="1934"/>
                  </a:cubicBezTo>
                  <a:cubicBezTo>
                    <a:pt x="1377" y="1933"/>
                    <a:pt x="1377" y="1932"/>
                    <a:pt x="1378" y="1932"/>
                  </a:cubicBezTo>
                  <a:cubicBezTo>
                    <a:pt x="1378" y="1932"/>
                    <a:pt x="1378" y="1932"/>
                    <a:pt x="1378" y="1932"/>
                  </a:cubicBezTo>
                  <a:cubicBezTo>
                    <a:pt x="1400" y="1932"/>
                    <a:pt x="1422" y="1931"/>
                    <a:pt x="1444" y="1930"/>
                  </a:cubicBezTo>
                  <a:cubicBezTo>
                    <a:pt x="1444" y="1930"/>
                    <a:pt x="1444" y="1930"/>
                    <a:pt x="1444" y="1930"/>
                  </a:cubicBezTo>
                  <a:cubicBezTo>
                    <a:pt x="1444" y="1930"/>
                    <a:pt x="1444" y="1931"/>
                    <a:pt x="1445" y="1931"/>
                  </a:cubicBezTo>
                  <a:cubicBezTo>
                    <a:pt x="1445" y="1931"/>
                    <a:pt x="1445" y="1931"/>
                    <a:pt x="1445" y="1931"/>
                  </a:cubicBezTo>
                  <a:cubicBezTo>
                    <a:pt x="1445" y="1931"/>
                    <a:pt x="1445" y="1932"/>
                    <a:pt x="1445" y="1932"/>
                  </a:cubicBezTo>
                  <a:cubicBezTo>
                    <a:pt x="1445" y="1932"/>
                    <a:pt x="1445" y="1932"/>
                    <a:pt x="1445" y="1932"/>
                  </a:cubicBezTo>
                  <a:cubicBezTo>
                    <a:pt x="1445" y="1959"/>
                    <a:pt x="1445" y="1959"/>
                    <a:pt x="1445" y="1959"/>
                  </a:cubicBezTo>
                  <a:cubicBezTo>
                    <a:pt x="1445" y="1959"/>
                    <a:pt x="1444" y="1960"/>
                    <a:pt x="1444" y="1960"/>
                  </a:cubicBezTo>
                  <a:cubicBezTo>
                    <a:pt x="1444" y="1960"/>
                    <a:pt x="1444" y="1960"/>
                    <a:pt x="1444" y="1960"/>
                  </a:cubicBezTo>
                  <a:cubicBezTo>
                    <a:pt x="1434" y="1960"/>
                    <a:pt x="1424" y="1960"/>
                    <a:pt x="1415" y="1961"/>
                  </a:cubicBezTo>
                  <a:cubicBezTo>
                    <a:pt x="1415" y="1961"/>
                    <a:pt x="1415" y="1961"/>
                    <a:pt x="1415" y="1961"/>
                  </a:cubicBezTo>
                  <a:cubicBezTo>
                    <a:pt x="1403" y="1961"/>
                    <a:pt x="1390" y="1962"/>
                    <a:pt x="1378" y="1963"/>
                  </a:cubicBezTo>
                  <a:cubicBezTo>
                    <a:pt x="1378" y="1963"/>
                    <a:pt x="1378" y="1963"/>
                    <a:pt x="1378" y="1963"/>
                  </a:cubicBezTo>
                  <a:cubicBezTo>
                    <a:pt x="1378" y="1961"/>
                    <a:pt x="1378" y="1961"/>
                    <a:pt x="1378" y="1961"/>
                  </a:cubicBezTo>
                  <a:cubicBezTo>
                    <a:pt x="1378" y="1963"/>
                    <a:pt x="1378" y="1963"/>
                    <a:pt x="1378" y="1963"/>
                  </a:cubicBezTo>
                  <a:cubicBezTo>
                    <a:pt x="1378" y="1963"/>
                    <a:pt x="1378" y="1963"/>
                    <a:pt x="1378" y="1963"/>
                  </a:cubicBezTo>
                  <a:cubicBezTo>
                    <a:pt x="1378" y="1963"/>
                    <a:pt x="1378" y="1963"/>
                    <a:pt x="1378" y="1963"/>
                  </a:cubicBezTo>
                  <a:cubicBezTo>
                    <a:pt x="1378" y="1963"/>
                    <a:pt x="1377" y="1963"/>
                    <a:pt x="1377" y="1962"/>
                  </a:cubicBezTo>
                  <a:close/>
                  <a:moveTo>
                    <a:pt x="1380" y="1960"/>
                  </a:moveTo>
                  <a:cubicBezTo>
                    <a:pt x="1391" y="1959"/>
                    <a:pt x="1403" y="1958"/>
                    <a:pt x="1415" y="1958"/>
                  </a:cubicBezTo>
                  <a:cubicBezTo>
                    <a:pt x="1415" y="1958"/>
                    <a:pt x="1415" y="1958"/>
                    <a:pt x="1415" y="1958"/>
                  </a:cubicBezTo>
                  <a:cubicBezTo>
                    <a:pt x="1424" y="1957"/>
                    <a:pt x="1433" y="1957"/>
                    <a:pt x="1442" y="1957"/>
                  </a:cubicBezTo>
                  <a:cubicBezTo>
                    <a:pt x="1442" y="1957"/>
                    <a:pt x="1442" y="1957"/>
                    <a:pt x="1442" y="1957"/>
                  </a:cubicBezTo>
                  <a:cubicBezTo>
                    <a:pt x="1442" y="1934"/>
                    <a:pt x="1442" y="1934"/>
                    <a:pt x="1442" y="1934"/>
                  </a:cubicBezTo>
                  <a:cubicBezTo>
                    <a:pt x="1421" y="1934"/>
                    <a:pt x="1401" y="1935"/>
                    <a:pt x="1380" y="1935"/>
                  </a:cubicBezTo>
                  <a:cubicBezTo>
                    <a:pt x="1380" y="1935"/>
                    <a:pt x="1380" y="1935"/>
                    <a:pt x="1380" y="1935"/>
                  </a:cubicBezTo>
                  <a:cubicBezTo>
                    <a:pt x="1380" y="1960"/>
                    <a:pt x="1380" y="1960"/>
                    <a:pt x="1380" y="1960"/>
                  </a:cubicBezTo>
                  <a:close/>
                  <a:moveTo>
                    <a:pt x="1932" y="1845"/>
                  </a:moveTo>
                  <a:cubicBezTo>
                    <a:pt x="1931" y="1845"/>
                    <a:pt x="1931" y="1845"/>
                    <a:pt x="1930" y="1845"/>
                  </a:cubicBezTo>
                  <a:cubicBezTo>
                    <a:pt x="1930" y="1845"/>
                    <a:pt x="1930" y="1845"/>
                    <a:pt x="1930" y="1845"/>
                  </a:cubicBezTo>
                  <a:cubicBezTo>
                    <a:pt x="1930" y="1844"/>
                    <a:pt x="1930" y="1844"/>
                    <a:pt x="1930" y="1843"/>
                  </a:cubicBezTo>
                  <a:cubicBezTo>
                    <a:pt x="1930" y="1843"/>
                    <a:pt x="1930" y="1843"/>
                    <a:pt x="1930" y="1843"/>
                  </a:cubicBezTo>
                  <a:cubicBezTo>
                    <a:pt x="1934" y="1829"/>
                    <a:pt x="1937" y="1812"/>
                    <a:pt x="1937" y="1793"/>
                  </a:cubicBezTo>
                  <a:cubicBezTo>
                    <a:pt x="1937" y="1793"/>
                    <a:pt x="1937" y="1793"/>
                    <a:pt x="1937" y="1793"/>
                  </a:cubicBezTo>
                  <a:cubicBezTo>
                    <a:pt x="1937" y="1788"/>
                    <a:pt x="1937" y="1783"/>
                    <a:pt x="1937" y="1778"/>
                  </a:cubicBezTo>
                  <a:cubicBezTo>
                    <a:pt x="1937" y="1778"/>
                    <a:pt x="1937" y="1778"/>
                    <a:pt x="1937" y="1778"/>
                  </a:cubicBezTo>
                  <a:cubicBezTo>
                    <a:pt x="1937" y="1778"/>
                    <a:pt x="1937" y="1778"/>
                    <a:pt x="1937" y="1777"/>
                  </a:cubicBezTo>
                  <a:cubicBezTo>
                    <a:pt x="1937" y="1777"/>
                    <a:pt x="1937" y="1777"/>
                    <a:pt x="1937" y="1777"/>
                  </a:cubicBezTo>
                  <a:cubicBezTo>
                    <a:pt x="1937" y="1777"/>
                    <a:pt x="1938" y="1777"/>
                    <a:pt x="1938" y="1777"/>
                  </a:cubicBezTo>
                  <a:cubicBezTo>
                    <a:pt x="1938" y="1777"/>
                    <a:pt x="1938" y="1777"/>
                    <a:pt x="1938" y="1777"/>
                  </a:cubicBezTo>
                  <a:cubicBezTo>
                    <a:pt x="1995" y="1777"/>
                    <a:pt x="1995" y="1777"/>
                    <a:pt x="1995" y="1777"/>
                  </a:cubicBezTo>
                  <a:cubicBezTo>
                    <a:pt x="1996" y="1777"/>
                    <a:pt x="1996" y="1777"/>
                    <a:pt x="1996" y="1777"/>
                  </a:cubicBezTo>
                  <a:cubicBezTo>
                    <a:pt x="1996" y="1777"/>
                    <a:pt x="1996" y="1777"/>
                    <a:pt x="1996" y="1777"/>
                  </a:cubicBezTo>
                  <a:cubicBezTo>
                    <a:pt x="1997" y="1778"/>
                    <a:pt x="1997" y="1778"/>
                    <a:pt x="1997" y="1778"/>
                  </a:cubicBezTo>
                  <a:cubicBezTo>
                    <a:pt x="1997" y="1778"/>
                    <a:pt x="1997" y="1778"/>
                    <a:pt x="1997" y="1778"/>
                  </a:cubicBezTo>
                  <a:cubicBezTo>
                    <a:pt x="1995" y="1801"/>
                    <a:pt x="1992" y="1824"/>
                    <a:pt x="1987" y="1844"/>
                  </a:cubicBezTo>
                  <a:cubicBezTo>
                    <a:pt x="1987" y="1844"/>
                    <a:pt x="1987" y="1844"/>
                    <a:pt x="1987" y="1844"/>
                  </a:cubicBezTo>
                  <a:cubicBezTo>
                    <a:pt x="1987" y="1845"/>
                    <a:pt x="1986" y="1845"/>
                    <a:pt x="1985" y="1845"/>
                  </a:cubicBezTo>
                  <a:cubicBezTo>
                    <a:pt x="1985" y="1845"/>
                    <a:pt x="1985" y="1845"/>
                    <a:pt x="1985" y="1845"/>
                  </a:cubicBezTo>
                  <a:cubicBezTo>
                    <a:pt x="1932" y="1845"/>
                    <a:pt x="1932" y="1845"/>
                    <a:pt x="1932" y="1845"/>
                  </a:cubicBezTo>
                  <a:close/>
                  <a:moveTo>
                    <a:pt x="1984" y="1842"/>
                  </a:moveTo>
                  <a:cubicBezTo>
                    <a:pt x="1989" y="1823"/>
                    <a:pt x="1992" y="1802"/>
                    <a:pt x="1994" y="1780"/>
                  </a:cubicBezTo>
                  <a:cubicBezTo>
                    <a:pt x="1994" y="1780"/>
                    <a:pt x="1994" y="1780"/>
                    <a:pt x="1994" y="1780"/>
                  </a:cubicBezTo>
                  <a:cubicBezTo>
                    <a:pt x="1940" y="1780"/>
                    <a:pt x="1940" y="1780"/>
                    <a:pt x="1940" y="1780"/>
                  </a:cubicBezTo>
                  <a:cubicBezTo>
                    <a:pt x="1940" y="1784"/>
                    <a:pt x="1940" y="1788"/>
                    <a:pt x="1940" y="1793"/>
                  </a:cubicBezTo>
                  <a:cubicBezTo>
                    <a:pt x="1940" y="1793"/>
                    <a:pt x="1940" y="1793"/>
                    <a:pt x="1940" y="1793"/>
                  </a:cubicBezTo>
                  <a:cubicBezTo>
                    <a:pt x="1940" y="1812"/>
                    <a:pt x="1938" y="1828"/>
                    <a:pt x="1934" y="1842"/>
                  </a:cubicBezTo>
                  <a:cubicBezTo>
                    <a:pt x="1934" y="1842"/>
                    <a:pt x="1934" y="1842"/>
                    <a:pt x="1934" y="1842"/>
                  </a:cubicBezTo>
                  <a:cubicBezTo>
                    <a:pt x="1984" y="1842"/>
                    <a:pt x="1984" y="1842"/>
                    <a:pt x="1984" y="1842"/>
                  </a:cubicBezTo>
                  <a:close/>
                  <a:moveTo>
                    <a:pt x="20" y="1845"/>
                  </a:moveTo>
                  <a:cubicBezTo>
                    <a:pt x="19" y="1845"/>
                    <a:pt x="18" y="1845"/>
                    <a:pt x="18" y="1844"/>
                  </a:cubicBezTo>
                  <a:cubicBezTo>
                    <a:pt x="18" y="1844"/>
                    <a:pt x="18" y="1844"/>
                    <a:pt x="18" y="1844"/>
                  </a:cubicBezTo>
                  <a:cubicBezTo>
                    <a:pt x="18" y="1837"/>
                    <a:pt x="18" y="1831"/>
                    <a:pt x="18" y="1824"/>
                  </a:cubicBezTo>
                  <a:cubicBezTo>
                    <a:pt x="18" y="1824"/>
                    <a:pt x="18" y="1824"/>
                    <a:pt x="18" y="1824"/>
                  </a:cubicBezTo>
                  <a:cubicBezTo>
                    <a:pt x="18" y="1809"/>
                    <a:pt x="19" y="1793"/>
                    <a:pt x="19" y="1778"/>
                  </a:cubicBezTo>
                  <a:cubicBezTo>
                    <a:pt x="19" y="1778"/>
                    <a:pt x="19" y="1778"/>
                    <a:pt x="19" y="1778"/>
                  </a:cubicBezTo>
                  <a:cubicBezTo>
                    <a:pt x="20" y="1777"/>
                    <a:pt x="20" y="1777"/>
                    <a:pt x="21" y="1777"/>
                  </a:cubicBezTo>
                  <a:cubicBezTo>
                    <a:pt x="21" y="1777"/>
                    <a:pt x="21" y="1777"/>
                    <a:pt x="21" y="1777"/>
                  </a:cubicBezTo>
                  <a:cubicBezTo>
                    <a:pt x="63" y="1777"/>
                    <a:pt x="63" y="1777"/>
                    <a:pt x="63" y="1777"/>
                  </a:cubicBezTo>
                  <a:cubicBezTo>
                    <a:pt x="64" y="1777"/>
                    <a:pt x="65" y="1777"/>
                    <a:pt x="65" y="1778"/>
                  </a:cubicBezTo>
                  <a:cubicBezTo>
                    <a:pt x="65" y="1778"/>
                    <a:pt x="65" y="1778"/>
                    <a:pt x="65" y="1778"/>
                  </a:cubicBezTo>
                  <a:cubicBezTo>
                    <a:pt x="67" y="1801"/>
                    <a:pt x="72" y="1824"/>
                    <a:pt x="80" y="1843"/>
                  </a:cubicBezTo>
                  <a:cubicBezTo>
                    <a:pt x="80" y="1843"/>
                    <a:pt x="80" y="1843"/>
                    <a:pt x="80" y="1843"/>
                  </a:cubicBezTo>
                  <a:cubicBezTo>
                    <a:pt x="80" y="1844"/>
                    <a:pt x="80" y="1844"/>
                    <a:pt x="80" y="1845"/>
                  </a:cubicBezTo>
                  <a:cubicBezTo>
                    <a:pt x="80" y="1845"/>
                    <a:pt x="80" y="1845"/>
                    <a:pt x="80" y="1845"/>
                  </a:cubicBezTo>
                  <a:cubicBezTo>
                    <a:pt x="79" y="1845"/>
                    <a:pt x="79" y="1845"/>
                    <a:pt x="78" y="1845"/>
                  </a:cubicBezTo>
                  <a:cubicBezTo>
                    <a:pt x="78" y="1845"/>
                    <a:pt x="78" y="1845"/>
                    <a:pt x="78" y="1845"/>
                  </a:cubicBezTo>
                  <a:cubicBezTo>
                    <a:pt x="20" y="1845"/>
                    <a:pt x="20" y="1845"/>
                    <a:pt x="20" y="1845"/>
                  </a:cubicBezTo>
                  <a:close/>
                  <a:moveTo>
                    <a:pt x="76" y="1842"/>
                  </a:moveTo>
                  <a:cubicBezTo>
                    <a:pt x="69" y="1823"/>
                    <a:pt x="65" y="1802"/>
                    <a:pt x="62" y="1780"/>
                  </a:cubicBezTo>
                  <a:cubicBezTo>
                    <a:pt x="62" y="1780"/>
                    <a:pt x="62" y="1780"/>
                    <a:pt x="62" y="1780"/>
                  </a:cubicBezTo>
                  <a:cubicBezTo>
                    <a:pt x="22" y="1780"/>
                    <a:pt x="22" y="1780"/>
                    <a:pt x="22" y="1780"/>
                  </a:cubicBezTo>
                  <a:cubicBezTo>
                    <a:pt x="21" y="1794"/>
                    <a:pt x="21" y="1809"/>
                    <a:pt x="21" y="1824"/>
                  </a:cubicBezTo>
                  <a:cubicBezTo>
                    <a:pt x="21" y="1824"/>
                    <a:pt x="21" y="1824"/>
                    <a:pt x="21" y="1824"/>
                  </a:cubicBezTo>
                  <a:cubicBezTo>
                    <a:pt x="21" y="1830"/>
                    <a:pt x="21" y="1836"/>
                    <a:pt x="21" y="1842"/>
                  </a:cubicBezTo>
                  <a:cubicBezTo>
                    <a:pt x="21" y="1842"/>
                    <a:pt x="21" y="1842"/>
                    <a:pt x="21" y="1842"/>
                  </a:cubicBezTo>
                  <a:cubicBezTo>
                    <a:pt x="76" y="1842"/>
                    <a:pt x="76" y="1842"/>
                    <a:pt x="76" y="1842"/>
                  </a:cubicBezTo>
                  <a:close/>
                  <a:moveTo>
                    <a:pt x="21" y="1780"/>
                  </a:moveTo>
                  <a:cubicBezTo>
                    <a:pt x="21" y="1778"/>
                    <a:pt x="21" y="1778"/>
                    <a:pt x="21" y="1778"/>
                  </a:cubicBezTo>
                  <a:cubicBezTo>
                    <a:pt x="21" y="1780"/>
                    <a:pt x="21" y="1780"/>
                    <a:pt x="21" y="1780"/>
                  </a:cubicBezTo>
                  <a:close/>
                  <a:moveTo>
                    <a:pt x="1936" y="1642"/>
                  </a:moveTo>
                  <a:cubicBezTo>
                    <a:pt x="1936" y="1642"/>
                    <a:pt x="1935" y="1642"/>
                    <a:pt x="1935" y="1641"/>
                  </a:cubicBezTo>
                  <a:cubicBezTo>
                    <a:pt x="1935" y="1641"/>
                    <a:pt x="1935" y="1641"/>
                    <a:pt x="1935" y="1641"/>
                  </a:cubicBezTo>
                  <a:cubicBezTo>
                    <a:pt x="1935" y="1641"/>
                    <a:pt x="1935" y="1641"/>
                    <a:pt x="1935" y="1640"/>
                  </a:cubicBezTo>
                  <a:cubicBezTo>
                    <a:pt x="1935" y="1640"/>
                    <a:pt x="1935" y="1640"/>
                    <a:pt x="1935" y="1640"/>
                  </a:cubicBezTo>
                  <a:cubicBezTo>
                    <a:pt x="1937" y="1619"/>
                    <a:pt x="1940" y="1597"/>
                    <a:pt x="1943" y="1575"/>
                  </a:cubicBezTo>
                  <a:cubicBezTo>
                    <a:pt x="1943" y="1575"/>
                    <a:pt x="1943" y="1575"/>
                    <a:pt x="1943" y="1575"/>
                  </a:cubicBezTo>
                  <a:cubicBezTo>
                    <a:pt x="1943" y="1574"/>
                    <a:pt x="1944" y="1573"/>
                    <a:pt x="1944" y="1573"/>
                  </a:cubicBezTo>
                  <a:cubicBezTo>
                    <a:pt x="1944" y="1573"/>
                    <a:pt x="1944" y="1573"/>
                    <a:pt x="1944" y="1573"/>
                  </a:cubicBezTo>
                  <a:cubicBezTo>
                    <a:pt x="1992" y="1573"/>
                    <a:pt x="1992" y="1573"/>
                    <a:pt x="1992" y="1573"/>
                  </a:cubicBezTo>
                  <a:cubicBezTo>
                    <a:pt x="1992" y="1573"/>
                    <a:pt x="1993" y="1574"/>
                    <a:pt x="1993" y="1575"/>
                  </a:cubicBezTo>
                  <a:cubicBezTo>
                    <a:pt x="1993" y="1575"/>
                    <a:pt x="1993" y="1575"/>
                    <a:pt x="1993" y="1575"/>
                  </a:cubicBezTo>
                  <a:cubicBezTo>
                    <a:pt x="1995" y="1596"/>
                    <a:pt x="1996" y="1618"/>
                    <a:pt x="1997" y="1640"/>
                  </a:cubicBezTo>
                  <a:cubicBezTo>
                    <a:pt x="1997" y="1640"/>
                    <a:pt x="1997" y="1640"/>
                    <a:pt x="1997" y="1640"/>
                  </a:cubicBezTo>
                  <a:cubicBezTo>
                    <a:pt x="1996" y="1640"/>
                    <a:pt x="1996" y="1640"/>
                    <a:pt x="1996" y="1640"/>
                  </a:cubicBezTo>
                  <a:cubicBezTo>
                    <a:pt x="1996" y="1639"/>
                    <a:pt x="1996" y="1639"/>
                    <a:pt x="1996" y="1639"/>
                  </a:cubicBezTo>
                  <a:cubicBezTo>
                    <a:pt x="1996" y="1640"/>
                    <a:pt x="1996" y="1640"/>
                    <a:pt x="1996" y="1640"/>
                  </a:cubicBezTo>
                  <a:cubicBezTo>
                    <a:pt x="1997" y="1640"/>
                    <a:pt x="1997" y="1640"/>
                    <a:pt x="1997" y="1640"/>
                  </a:cubicBezTo>
                  <a:cubicBezTo>
                    <a:pt x="1997" y="1641"/>
                    <a:pt x="1997" y="1641"/>
                    <a:pt x="1997" y="1641"/>
                  </a:cubicBezTo>
                  <a:cubicBezTo>
                    <a:pt x="1997" y="1641"/>
                    <a:pt x="1997" y="1641"/>
                    <a:pt x="1997" y="1641"/>
                  </a:cubicBezTo>
                  <a:cubicBezTo>
                    <a:pt x="1997" y="1642"/>
                    <a:pt x="1996" y="1642"/>
                    <a:pt x="1996" y="1642"/>
                  </a:cubicBezTo>
                  <a:cubicBezTo>
                    <a:pt x="1996" y="1642"/>
                    <a:pt x="1996" y="1642"/>
                    <a:pt x="1996" y="1642"/>
                  </a:cubicBezTo>
                  <a:cubicBezTo>
                    <a:pt x="1936" y="1642"/>
                    <a:pt x="1936" y="1642"/>
                    <a:pt x="1936" y="1642"/>
                  </a:cubicBezTo>
                  <a:close/>
                  <a:moveTo>
                    <a:pt x="1994" y="1639"/>
                  </a:moveTo>
                  <a:cubicBezTo>
                    <a:pt x="1993" y="1618"/>
                    <a:pt x="1992" y="1597"/>
                    <a:pt x="1990" y="1576"/>
                  </a:cubicBezTo>
                  <a:cubicBezTo>
                    <a:pt x="1990" y="1576"/>
                    <a:pt x="1990" y="1576"/>
                    <a:pt x="1990" y="1576"/>
                  </a:cubicBezTo>
                  <a:cubicBezTo>
                    <a:pt x="1946" y="1576"/>
                    <a:pt x="1946" y="1576"/>
                    <a:pt x="1946" y="1576"/>
                  </a:cubicBezTo>
                  <a:cubicBezTo>
                    <a:pt x="1943" y="1598"/>
                    <a:pt x="1940" y="1618"/>
                    <a:pt x="1938" y="1639"/>
                  </a:cubicBezTo>
                  <a:cubicBezTo>
                    <a:pt x="1938" y="1639"/>
                    <a:pt x="1938" y="1639"/>
                    <a:pt x="1938" y="1639"/>
                  </a:cubicBezTo>
                  <a:cubicBezTo>
                    <a:pt x="1994" y="1639"/>
                    <a:pt x="1994" y="1639"/>
                    <a:pt x="1994" y="1639"/>
                  </a:cubicBezTo>
                  <a:close/>
                  <a:moveTo>
                    <a:pt x="24" y="1642"/>
                  </a:moveTo>
                  <a:cubicBezTo>
                    <a:pt x="23" y="1642"/>
                    <a:pt x="22" y="1641"/>
                    <a:pt x="22" y="1641"/>
                  </a:cubicBezTo>
                  <a:cubicBezTo>
                    <a:pt x="22" y="1641"/>
                    <a:pt x="22" y="1641"/>
                    <a:pt x="22" y="1641"/>
                  </a:cubicBezTo>
                  <a:cubicBezTo>
                    <a:pt x="21" y="1619"/>
                    <a:pt x="18" y="1597"/>
                    <a:pt x="16" y="1575"/>
                  </a:cubicBezTo>
                  <a:cubicBezTo>
                    <a:pt x="16" y="1575"/>
                    <a:pt x="16" y="1575"/>
                    <a:pt x="16" y="1575"/>
                  </a:cubicBezTo>
                  <a:cubicBezTo>
                    <a:pt x="16" y="1575"/>
                    <a:pt x="16" y="1574"/>
                    <a:pt x="16" y="1574"/>
                  </a:cubicBezTo>
                  <a:cubicBezTo>
                    <a:pt x="16" y="1574"/>
                    <a:pt x="16" y="1574"/>
                    <a:pt x="16" y="1574"/>
                  </a:cubicBezTo>
                  <a:cubicBezTo>
                    <a:pt x="16" y="1574"/>
                    <a:pt x="17" y="1573"/>
                    <a:pt x="17" y="1573"/>
                  </a:cubicBezTo>
                  <a:cubicBezTo>
                    <a:pt x="17" y="1573"/>
                    <a:pt x="17" y="1573"/>
                    <a:pt x="17" y="1573"/>
                  </a:cubicBezTo>
                  <a:cubicBezTo>
                    <a:pt x="68" y="1573"/>
                    <a:pt x="68" y="1573"/>
                    <a:pt x="68" y="1573"/>
                  </a:cubicBezTo>
                  <a:cubicBezTo>
                    <a:pt x="69" y="1573"/>
                    <a:pt x="69" y="1574"/>
                    <a:pt x="69" y="1574"/>
                  </a:cubicBezTo>
                  <a:cubicBezTo>
                    <a:pt x="69" y="1574"/>
                    <a:pt x="69" y="1574"/>
                    <a:pt x="69" y="1574"/>
                  </a:cubicBezTo>
                  <a:cubicBezTo>
                    <a:pt x="70" y="1574"/>
                    <a:pt x="70" y="1575"/>
                    <a:pt x="70" y="1575"/>
                  </a:cubicBezTo>
                  <a:cubicBezTo>
                    <a:pt x="70" y="1575"/>
                    <a:pt x="70" y="1575"/>
                    <a:pt x="70" y="1575"/>
                  </a:cubicBezTo>
                  <a:cubicBezTo>
                    <a:pt x="67" y="1597"/>
                    <a:pt x="65" y="1619"/>
                    <a:pt x="63" y="1641"/>
                  </a:cubicBezTo>
                  <a:cubicBezTo>
                    <a:pt x="63" y="1641"/>
                    <a:pt x="63" y="1641"/>
                    <a:pt x="63" y="1641"/>
                  </a:cubicBezTo>
                  <a:cubicBezTo>
                    <a:pt x="63" y="1641"/>
                    <a:pt x="63" y="1642"/>
                    <a:pt x="62" y="1642"/>
                  </a:cubicBezTo>
                  <a:cubicBezTo>
                    <a:pt x="62" y="1642"/>
                    <a:pt x="62" y="1642"/>
                    <a:pt x="62" y="1642"/>
                  </a:cubicBezTo>
                  <a:cubicBezTo>
                    <a:pt x="24" y="1642"/>
                    <a:pt x="24" y="1642"/>
                    <a:pt x="24" y="1642"/>
                  </a:cubicBezTo>
                  <a:close/>
                  <a:moveTo>
                    <a:pt x="60" y="1639"/>
                  </a:moveTo>
                  <a:cubicBezTo>
                    <a:pt x="62" y="1618"/>
                    <a:pt x="64" y="1597"/>
                    <a:pt x="67" y="1576"/>
                  </a:cubicBezTo>
                  <a:cubicBezTo>
                    <a:pt x="67" y="1576"/>
                    <a:pt x="67" y="1576"/>
                    <a:pt x="67" y="1576"/>
                  </a:cubicBezTo>
                  <a:cubicBezTo>
                    <a:pt x="19" y="1576"/>
                    <a:pt x="19" y="1576"/>
                    <a:pt x="19" y="1576"/>
                  </a:cubicBezTo>
                  <a:cubicBezTo>
                    <a:pt x="21" y="1597"/>
                    <a:pt x="24" y="1618"/>
                    <a:pt x="25" y="1639"/>
                  </a:cubicBezTo>
                  <a:cubicBezTo>
                    <a:pt x="25" y="1639"/>
                    <a:pt x="25" y="1639"/>
                    <a:pt x="25" y="1639"/>
                  </a:cubicBezTo>
                  <a:cubicBezTo>
                    <a:pt x="60" y="1639"/>
                    <a:pt x="60" y="1639"/>
                    <a:pt x="60" y="1639"/>
                  </a:cubicBezTo>
                  <a:close/>
                  <a:moveTo>
                    <a:pt x="17" y="1576"/>
                  </a:moveTo>
                  <a:cubicBezTo>
                    <a:pt x="17" y="1575"/>
                    <a:pt x="17" y="1575"/>
                    <a:pt x="17" y="1575"/>
                  </a:cubicBezTo>
                  <a:cubicBezTo>
                    <a:pt x="17" y="1576"/>
                    <a:pt x="17" y="1576"/>
                    <a:pt x="17" y="1576"/>
                  </a:cubicBezTo>
                  <a:close/>
                  <a:moveTo>
                    <a:pt x="1950" y="1439"/>
                  </a:moveTo>
                  <a:cubicBezTo>
                    <a:pt x="1949" y="1439"/>
                    <a:pt x="1949" y="1439"/>
                    <a:pt x="1949" y="1438"/>
                  </a:cubicBezTo>
                  <a:cubicBezTo>
                    <a:pt x="1949" y="1438"/>
                    <a:pt x="1949" y="1438"/>
                    <a:pt x="1949" y="1438"/>
                  </a:cubicBezTo>
                  <a:cubicBezTo>
                    <a:pt x="1949" y="1438"/>
                    <a:pt x="1948" y="1438"/>
                    <a:pt x="1948" y="1437"/>
                  </a:cubicBezTo>
                  <a:cubicBezTo>
                    <a:pt x="1948" y="1437"/>
                    <a:pt x="1948" y="1437"/>
                    <a:pt x="1948" y="1437"/>
                  </a:cubicBezTo>
                  <a:cubicBezTo>
                    <a:pt x="1949" y="1426"/>
                    <a:pt x="1949" y="1416"/>
                    <a:pt x="1949" y="1405"/>
                  </a:cubicBezTo>
                  <a:cubicBezTo>
                    <a:pt x="1949" y="1405"/>
                    <a:pt x="1949" y="1405"/>
                    <a:pt x="1949" y="1405"/>
                  </a:cubicBezTo>
                  <a:cubicBezTo>
                    <a:pt x="1949" y="1394"/>
                    <a:pt x="1949" y="1383"/>
                    <a:pt x="1948" y="1372"/>
                  </a:cubicBezTo>
                  <a:cubicBezTo>
                    <a:pt x="1948" y="1372"/>
                    <a:pt x="1948" y="1372"/>
                    <a:pt x="1948" y="1372"/>
                  </a:cubicBezTo>
                  <a:cubicBezTo>
                    <a:pt x="1948" y="1371"/>
                    <a:pt x="1949" y="1371"/>
                    <a:pt x="1949" y="1371"/>
                  </a:cubicBezTo>
                  <a:cubicBezTo>
                    <a:pt x="1949" y="1371"/>
                    <a:pt x="1949" y="1371"/>
                    <a:pt x="1949" y="1371"/>
                  </a:cubicBezTo>
                  <a:cubicBezTo>
                    <a:pt x="1949" y="1370"/>
                    <a:pt x="1949" y="1370"/>
                    <a:pt x="1950" y="1370"/>
                  </a:cubicBezTo>
                  <a:cubicBezTo>
                    <a:pt x="1950" y="1370"/>
                    <a:pt x="1950" y="1370"/>
                    <a:pt x="1950" y="1370"/>
                  </a:cubicBezTo>
                  <a:cubicBezTo>
                    <a:pt x="1984" y="1370"/>
                    <a:pt x="1984" y="1370"/>
                    <a:pt x="1984" y="1370"/>
                  </a:cubicBezTo>
                  <a:cubicBezTo>
                    <a:pt x="1985" y="1370"/>
                    <a:pt x="1985" y="1370"/>
                    <a:pt x="1985" y="1371"/>
                  </a:cubicBezTo>
                  <a:cubicBezTo>
                    <a:pt x="1985" y="1371"/>
                    <a:pt x="1985" y="1371"/>
                    <a:pt x="1985" y="1371"/>
                  </a:cubicBezTo>
                  <a:cubicBezTo>
                    <a:pt x="1986" y="1371"/>
                    <a:pt x="1986" y="1371"/>
                    <a:pt x="1986" y="1372"/>
                  </a:cubicBezTo>
                  <a:cubicBezTo>
                    <a:pt x="1986" y="1372"/>
                    <a:pt x="1986" y="1372"/>
                    <a:pt x="1986" y="1372"/>
                  </a:cubicBezTo>
                  <a:cubicBezTo>
                    <a:pt x="1985" y="1389"/>
                    <a:pt x="1985" y="1407"/>
                    <a:pt x="1985" y="1425"/>
                  </a:cubicBezTo>
                  <a:cubicBezTo>
                    <a:pt x="1985" y="1425"/>
                    <a:pt x="1985" y="1425"/>
                    <a:pt x="1985" y="1425"/>
                  </a:cubicBezTo>
                  <a:cubicBezTo>
                    <a:pt x="1985" y="1425"/>
                    <a:pt x="1985" y="1426"/>
                    <a:pt x="1985" y="1426"/>
                  </a:cubicBezTo>
                  <a:cubicBezTo>
                    <a:pt x="1985" y="1426"/>
                    <a:pt x="1985" y="1426"/>
                    <a:pt x="1985" y="1426"/>
                  </a:cubicBezTo>
                  <a:cubicBezTo>
                    <a:pt x="1985" y="1430"/>
                    <a:pt x="1985" y="1433"/>
                    <a:pt x="1985" y="1437"/>
                  </a:cubicBezTo>
                  <a:cubicBezTo>
                    <a:pt x="1985" y="1437"/>
                    <a:pt x="1985" y="1437"/>
                    <a:pt x="1985" y="1437"/>
                  </a:cubicBezTo>
                  <a:cubicBezTo>
                    <a:pt x="1985" y="1438"/>
                    <a:pt x="1985" y="1438"/>
                    <a:pt x="1984" y="1438"/>
                  </a:cubicBezTo>
                  <a:cubicBezTo>
                    <a:pt x="1984" y="1438"/>
                    <a:pt x="1984" y="1438"/>
                    <a:pt x="1984" y="1438"/>
                  </a:cubicBezTo>
                  <a:cubicBezTo>
                    <a:pt x="1984" y="1439"/>
                    <a:pt x="1984" y="1439"/>
                    <a:pt x="1983" y="1439"/>
                  </a:cubicBezTo>
                  <a:cubicBezTo>
                    <a:pt x="1983" y="1439"/>
                    <a:pt x="1983" y="1439"/>
                    <a:pt x="1983" y="1439"/>
                  </a:cubicBezTo>
                  <a:cubicBezTo>
                    <a:pt x="1950" y="1439"/>
                    <a:pt x="1950" y="1439"/>
                    <a:pt x="1950" y="1439"/>
                  </a:cubicBezTo>
                  <a:close/>
                  <a:moveTo>
                    <a:pt x="1982" y="1436"/>
                  </a:moveTo>
                  <a:cubicBezTo>
                    <a:pt x="1982" y="1432"/>
                    <a:pt x="1982" y="1429"/>
                    <a:pt x="1982" y="1426"/>
                  </a:cubicBezTo>
                  <a:cubicBezTo>
                    <a:pt x="1982" y="1426"/>
                    <a:pt x="1982" y="1426"/>
                    <a:pt x="1982" y="1426"/>
                  </a:cubicBezTo>
                  <a:cubicBezTo>
                    <a:pt x="1982" y="1426"/>
                    <a:pt x="1982" y="1425"/>
                    <a:pt x="1982" y="1425"/>
                  </a:cubicBezTo>
                  <a:cubicBezTo>
                    <a:pt x="1982" y="1425"/>
                    <a:pt x="1982" y="1425"/>
                    <a:pt x="1982" y="1425"/>
                  </a:cubicBezTo>
                  <a:cubicBezTo>
                    <a:pt x="1982" y="1408"/>
                    <a:pt x="1982" y="1390"/>
                    <a:pt x="1983" y="1373"/>
                  </a:cubicBezTo>
                  <a:cubicBezTo>
                    <a:pt x="1983" y="1373"/>
                    <a:pt x="1983" y="1373"/>
                    <a:pt x="1983" y="1373"/>
                  </a:cubicBezTo>
                  <a:cubicBezTo>
                    <a:pt x="1951" y="1373"/>
                    <a:pt x="1951" y="1373"/>
                    <a:pt x="1951" y="1373"/>
                  </a:cubicBezTo>
                  <a:cubicBezTo>
                    <a:pt x="1952" y="1384"/>
                    <a:pt x="1952" y="1394"/>
                    <a:pt x="1952" y="1405"/>
                  </a:cubicBezTo>
                  <a:cubicBezTo>
                    <a:pt x="1952" y="1405"/>
                    <a:pt x="1952" y="1405"/>
                    <a:pt x="1952" y="1405"/>
                  </a:cubicBezTo>
                  <a:cubicBezTo>
                    <a:pt x="1952" y="1415"/>
                    <a:pt x="1952" y="1425"/>
                    <a:pt x="1951" y="1436"/>
                  </a:cubicBezTo>
                  <a:cubicBezTo>
                    <a:pt x="1951" y="1436"/>
                    <a:pt x="1951" y="1436"/>
                    <a:pt x="1951" y="1436"/>
                  </a:cubicBezTo>
                  <a:cubicBezTo>
                    <a:pt x="1982" y="1436"/>
                    <a:pt x="1982" y="1436"/>
                    <a:pt x="1982" y="1436"/>
                  </a:cubicBezTo>
                  <a:close/>
                  <a:moveTo>
                    <a:pt x="15" y="1439"/>
                  </a:moveTo>
                  <a:cubicBezTo>
                    <a:pt x="15" y="1439"/>
                    <a:pt x="14" y="1439"/>
                    <a:pt x="14" y="1438"/>
                  </a:cubicBezTo>
                  <a:cubicBezTo>
                    <a:pt x="14" y="1438"/>
                    <a:pt x="14" y="1438"/>
                    <a:pt x="14" y="1438"/>
                  </a:cubicBezTo>
                  <a:cubicBezTo>
                    <a:pt x="14" y="1438"/>
                    <a:pt x="14" y="1437"/>
                    <a:pt x="14" y="1437"/>
                  </a:cubicBezTo>
                  <a:cubicBezTo>
                    <a:pt x="14" y="1437"/>
                    <a:pt x="14" y="1437"/>
                    <a:pt x="14" y="1437"/>
                  </a:cubicBezTo>
                  <a:cubicBezTo>
                    <a:pt x="16" y="1415"/>
                    <a:pt x="18" y="1393"/>
                    <a:pt x="20" y="1372"/>
                  </a:cubicBezTo>
                  <a:cubicBezTo>
                    <a:pt x="20" y="1372"/>
                    <a:pt x="20" y="1372"/>
                    <a:pt x="20" y="1372"/>
                  </a:cubicBezTo>
                  <a:cubicBezTo>
                    <a:pt x="20" y="1371"/>
                    <a:pt x="21" y="1370"/>
                    <a:pt x="22" y="1370"/>
                  </a:cubicBezTo>
                  <a:cubicBezTo>
                    <a:pt x="22" y="1370"/>
                    <a:pt x="22" y="1370"/>
                    <a:pt x="22" y="1370"/>
                  </a:cubicBezTo>
                  <a:cubicBezTo>
                    <a:pt x="73" y="1370"/>
                    <a:pt x="73" y="1370"/>
                    <a:pt x="73" y="1370"/>
                  </a:cubicBezTo>
                  <a:cubicBezTo>
                    <a:pt x="74" y="1370"/>
                    <a:pt x="74" y="1371"/>
                    <a:pt x="74" y="1372"/>
                  </a:cubicBezTo>
                  <a:cubicBezTo>
                    <a:pt x="74" y="1372"/>
                    <a:pt x="74" y="1372"/>
                    <a:pt x="74" y="1372"/>
                  </a:cubicBezTo>
                  <a:cubicBezTo>
                    <a:pt x="75" y="1394"/>
                    <a:pt x="76" y="1415"/>
                    <a:pt x="76" y="1437"/>
                  </a:cubicBezTo>
                  <a:cubicBezTo>
                    <a:pt x="76" y="1437"/>
                    <a:pt x="76" y="1437"/>
                    <a:pt x="76" y="1437"/>
                  </a:cubicBezTo>
                  <a:cubicBezTo>
                    <a:pt x="76" y="1438"/>
                    <a:pt x="76" y="1438"/>
                    <a:pt x="76" y="1438"/>
                  </a:cubicBezTo>
                  <a:cubicBezTo>
                    <a:pt x="76" y="1438"/>
                    <a:pt x="76" y="1438"/>
                    <a:pt x="76" y="1438"/>
                  </a:cubicBezTo>
                  <a:cubicBezTo>
                    <a:pt x="75" y="1439"/>
                    <a:pt x="75" y="1439"/>
                    <a:pt x="75" y="1439"/>
                  </a:cubicBezTo>
                  <a:cubicBezTo>
                    <a:pt x="75" y="1439"/>
                    <a:pt x="75" y="1439"/>
                    <a:pt x="75" y="1439"/>
                  </a:cubicBezTo>
                  <a:cubicBezTo>
                    <a:pt x="15" y="1439"/>
                    <a:pt x="15" y="1439"/>
                    <a:pt x="15" y="1439"/>
                  </a:cubicBezTo>
                  <a:close/>
                  <a:moveTo>
                    <a:pt x="73" y="1436"/>
                  </a:moveTo>
                  <a:cubicBezTo>
                    <a:pt x="73" y="1415"/>
                    <a:pt x="72" y="1394"/>
                    <a:pt x="72" y="1373"/>
                  </a:cubicBezTo>
                  <a:cubicBezTo>
                    <a:pt x="72" y="1373"/>
                    <a:pt x="72" y="1373"/>
                    <a:pt x="72" y="1373"/>
                  </a:cubicBezTo>
                  <a:cubicBezTo>
                    <a:pt x="23" y="1373"/>
                    <a:pt x="23" y="1373"/>
                    <a:pt x="23" y="1373"/>
                  </a:cubicBezTo>
                  <a:cubicBezTo>
                    <a:pt x="21" y="1394"/>
                    <a:pt x="19" y="1414"/>
                    <a:pt x="17" y="1436"/>
                  </a:cubicBezTo>
                  <a:cubicBezTo>
                    <a:pt x="17" y="1436"/>
                    <a:pt x="17" y="1436"/>
                    <a:pt x="17" y="1436"/>
                  </a:cubicBezTo>
                  <a:cubicBezTo>
                    <a:pt x="73" y="1436"/>
                    <a:pt x="73" y="1436"/>
                    <a:pt x="73" y="1436"/>
                  </a:cubicBezTo>
                  <a:close/>
                  <a:moveTo>
                    <a:pt x="22" y="1373"/>
                  </a:moveTo>
                  <a:cubicBezTo>
                    <a:pt x="22" y="1372"/>
                    <a:pt x="22" y="1372"/>
                    <a:pt x="22" y="1372"/>
                  </a:cubicBezTo>
                  <a:cubicBezTo>
                    <a:pt x="22" y="1373"/>
                    <a:pt x="22" y="1373"/>
                    <a:pt x="22" y="1373"/>
                  </a:cubicBezTo>
                  <a:close/>
                  <a:moveTo>
                    <a:pt x="1944" y="1235"/>
                  </a:moveTo>
                  <a:cubicBezTo>
                    <a:pt x="1944" y="1234"/>
                    <a:pt x="1944" y="1234"/>
                    <a:pt x="1944" y="1234"/>
                  </a:cubicBezTo>
                  <a:cubicBezTo>
                    <a:pt x="1945" y="1234"/>
                    <a:pt x="1945" y="1234"/>
                    <a:pt x="1945" y="1234"/>
                  </a:cubicBezTo>
                  <a:cubicBezTo>
                    <a:pt x="1944" y="1234"/>
                    <a:pt x="1944" y="1234"/>
                    <a:pt x="1944" y="1234"/>
                  </a:cubicBezTo>
                  <a:cubicBezTo>
                    <a:pt x="1944" y="1235"/>
                    <a:pt x="1944" y="1235"/>
                    <a:pt x="1944" y="1235"/>
                  </a:cubicBezTo>
                  <a:cubicBezTo>
                    <a:pt x="1943" y="1235"/>
                    <a:pt x="1942" y="1235"/>
                    <a:pt x="1942" y="1234"/>
                  </a:cubicBezTo>
                  <a:cubicBezTo>
                    <a:pt x="1942" y="1234"/>
                    <a:pt x="1942" y="1234"/>
                    <a:pt x="1942" y="1234"/>
                  </a:cubicBezTo>
                  <a:cubicBezTo>
                    <a:pt x="1941" y="1220"/>
                    <a:pt x="1940" y="1206"/>
                    <a:pt x="1938" y="1193"/>
                  </a:cubicBezTo>
                  <a:cubicBezTo>
                    <a:pt x="1938" y="1193"/>
                    <a:pt x="1938" y="1193"/>
                    <a:pt x="1938" y="1193"/>
                  </a:cubicBezTo>
                  <a:cubicBezTo>
                    <a:pt x="1937" y="1185"/>
                    <a:pt x="1937" y="1177"/>
                    <a:pt x="1936" y="1169"/>
                  </a:cubicBezTo>
                  <a:cubicBezTo>
                    <a:pt x="1936" y="1169"/>
                    <a:pt x="1936" y="1169"/>
                    <a:pt x="1936" y="1169"/>
                  </a:cubicBezTo>
                  <a:cubicBezTo>
                    <a:pt x="1936" y="1168"/>
                    <a:pt x="1936" y="1168"/>
                    <a:pt x="1936" y="1167"/>
                  </a:cubicBezTo>
                  <a:cubicBezTo>
                    <a:pt x="1936" y="1167"/>
                    <a:pt x="1936" y="1167"/>
                    <a:pt x="1936" y="1167"/>
                  </a:cubicBezTo>
                  <a:cubicBezTo>
                    <a:pt x="1936" y="1167"/>
                    <a:pt x="1937" y="1167"/>
                    <a:pt x="1937" y="1167"/>
                  </a:cubicBezTo>
                  <a:cubicBezTo>
                    <a:pt x="1937" y="1167"/>
                    <a:pt x="1937" y="1167"/>
                    <a:pt x="1937" y="1167"/>
                  </a:cubicBezTo>
                  <a:cubicBezTo>
                    <a:pt x="1992" y="1167"/>
                    <a:pt x="1992" y="1167"/>
                    <a:pt x="1992" y="1167"/>
                  </a:cubicBezTo>
                  <a:cubicBezTo>
                    <a:pt x="1993" y="1167"/>
                    <a:pt x="1993" y="1168"/>
                    <a:pt x="1993" y="1168"/>
                  </a:cubicBezTo>
                  <a:cubicBezTo>
                    <a:pt x="1993" y="1168"/>
                    <a:pt x="1993" y="1168"/>
                    <a:pt x="1993" y="1168"/>
                  </a:cubicBezTo>
                  <a:cubicBezTo>
                    <a:pt x="1993" y="1173"/>
                    <a:pt x="1993" y="1177"/>
                    <a:pt x="1993" y="1181"/>
                  </a:cubicBezTo>
                  <a:cubicBezTo>
                    <a:pt x="1993" y="1181"/>
                    <a:pt x="1993" y="1181"/>
                    <a:pt x="1993" y="1181"/>
                  </a:cubicBezTo>
                  <a:cubicBezTo>
                    <a:pt x="1993" y="1199"/>
                    <a:pt x="1993" y="1216"/>
                    <a:pt x="1992" y="1234"/>
                  </a:cubicBezTo>
                  <a:cubicBezTo>
                    <a:pt x="1992" y="1234"/>
                    <a:pt x="1992" y="1234"/>
                    <a:pt x="1992" y="1234"/>
                  </a:cubicBezTo>
                  <a:cubicBezTo>
                    <a:pt x="1992" y="1235"/>
                    <a:pt x="1992" y="1235"/>
                    <a:pt x="1991" y="1235"/>
                  </a:cubicBezTo>
                  <a:cubicBezTo>
                    <a:pt x="1991" y="1235"/>
                    <a:pt x="1991" y="1235"/>
                    <a:pt x="1991" y="1235"/>
                  </a:cubicBezTo>
                  <a:cubicBezTo>
                    <a:pt x="1944" y="1235"/>
                    <a:pt x="1944" y="1235"/>
                    <a:pt x="1944" y="1235"/>
                  </a:cubicBezTo>
                  <a:close/>
                  <a:moveTo>
                    <a:pt x="1989" y="1232"/>
                  </a:moveTo>
                  <a:cubicBezTo>
                    <a:pt x="1990" y="1215"/>
                    <a:pt x="1990" y="1198"/>
                    <a:pt x="1990" y="1181"/>
                  </a:cubicBezTo>
                  <a:cubicBezTo>
                    <a:pt x="1990" y="1181"/>
                    <a:pt x="1990" y="1181"/>
                    <a:pt x="1990" y="1181"/>
                  </a:cubicBezTo>
                  <a:cubicBezTo>
                    <a:pt x="1990" y="1177"/>
                    <a:pt x="1990" y="1174"/>
                    <a:pt x="1990" y="1170"/>
                  </a:cubicBezTo>
                  <a:cubicBezTo>
                    <a:pt x="1990" y="1170"/>
                    <a:pt x="1990" y="1170"/>
                    <a:pt x="1990" y="1170"/>
                  </a:cubicBezTo>
                  <a:cubicBezTo>
                    <a:pt x="1939" y="1170"/>
                    <a:pt x="1939" y="1170"/>
                    <a:pt x="1939" y="1170"/>
                  </a:cubicBezTo>
                  <a:cubicBezTo>
                    <a:pt x="1940" y="1177"/>
                    <a:pt x="1940" y="1185"/>
                    <a:pt x="1941" y="1192"/>
                  </a:cubicBezTo>
                  <a:cubicBezTo>
                    <a:pt x="1941" y="1192"/>
                    <a:pt x="1941" y="1192"/>
                    <a:pt x="1941" y="1192"/>
                  </a:cubicBezTo>
                  <a:cubicBezTo>
                    <a:pt x="1943" y="1206"/>
                    <a:pt x="1944" y="1219"/>
                    <a:pt x="1945" y="1232"/>
                  </a:cubicBezTo>
                  <a:cubicBezTo>
                    <a:pt x="1945" y="1232"/>
                    <a:pt x="1945" y="1232"/>
                    <a:pt x="1945" y="1232"/>
                  </a:cubicBezTo>
                  <a:cubicBezTo>
                    <a:pt x="1989" y="1232"/>
                    <a:pt x="1989" y="1232"/>
                    <a:pt x="1989" y="1232"/>
                  </a:cubicBezTo>
                  <a:close/>
                  <a:moveTo>
                    <a:pt x="31" y="1235"/>
                  </a:moveTo>
                  <a:cubicBezTo>
                    <a:pt x="30" y="1235"/>
                    <a:pt x="30" y="1235"/>
                    <a:pt x="30" y="1235"/>
                  </a:cubicBezTo>
                  <a:cubicBezTo>
                    <a:pt x="30" y="1235"/>
                    <a:pt x="30" y="1235"/>
                    <a:pt x="30" y="1235"/>
                  </a:cubicBezTo>
                  <a:cubicBezTo>
                    <a:pt x="29" y="1235"/>
                    <a:pt x="29" y="1234"/>
                    <a:pt x="29" y="1234"/>
                  </a:cubicBezTo>
                  <a:cubicBezTo>
                    <a:pt x="29" y="1234"/>
                    <a:pt x="29" y="1234"/>
                    <a:pt x="29" y="1234"/>
                  </a:cubicBezTo>
                  <a:cubicBezTo>
                    <a:pt x="30" y="1212"/>
                    <a:pt x="31" y="1190"/>
                    <a:pt x="31" y="1168"/>
                  </a:cubicBezTo>
                  <a:cubicBezTo>
                    <a:pt x="31" y="1168"/>
                    <a:pt x="31" y="1168"/>
                    <a:pt x="31" y="1168"/>
                  </a:cubicBezTo>
                  <a:cubicBezTo>
                    <a:pt x="31" y="1168"/>
                    <a:pt x="32" y="1167"/>
                    <a:pt x="33" y="1167"/>
                  </a:cubicBezTo>
                  <a:cubicBezTo>
                    <a:pt x="33" y="1167"/>
                    <a:pt x="33" y="1167"/>
                    <a:pt x="33" y="1167"/>
                  </a:cubicBezTo>
                  <a:cubicBezTo>
                    <a:pt x="81" y="1167"/>
                    <a:pt x="81" y="1167"/>
                    <a:pt x="81" y="1167"/>
                  </a:cubicBezTo>
                  <a:cubicBezTo>
                    <a:pt x="81" y="1168"/>
                    <a:pt x="81" y="1168"/>
                    <a:pt x="81" y="1168"/>
                  </a:cubicBezTo>
                  <a:cubicBezTo>
                    <a:pt x="81" y="1167"/>
                    <a:pt x="81" y="1167"/>
                    <a:pt x="81" y="1167"/>
                  </a:cubicBezTo>
                  <a:cubicBezTo>
                    <a:pt x="82" y="1167"/>
                    <a:pt x="82" y="1167"/>
                    <a:pt x="82" y="1167"/>
                  </a:cubicBezTo>
                  <a:cubicBezTo>
                    <a:pt x="82" y="1167"/>
                    <a:pt x="82" y="1167"/>
                    <a:pt x="82" y="1167"/>
                  </a:cubicBezTo>
                  <a:cubicBezTo>
                    <a:pt x="83" y="1168"/>
                    <a:pt x="83" y="1168"/>
                    <a:pt x="83" y="1169"/>
                  </a:cubicBezTo>
                  <a:cubicBezTo>
                    <a:pt x="83" y="1169"/>
                    <a:pt x="83" y="1169"/>
                    <a:pt x="83" y="1169"/>
                  </a:cubicBezTo>
                  <a:cubicBezTo>
                    <a:pt x="82" y="1180"/>
                    <a:pt x="81" y="1192"/>
                    <a:pt x="79" y="1204"/>
                  </a:cubicBezTo>
                  <a:cubicBezTo>
                    <a:pt x="79" y="1204"/>
                    <a:pt x="79" y="1204"/>
                    <a:pt x="79" y="1204"/>
                  </a:cubicBezTo>
                  <a:cubicBezTo>
                    <a:pt x="78" y="1214"/>
                    <a:pt x="77" y="1224"/>
                    <a:pt x="76" y="1234"/>
                  </a:cubicBezTo>
                  <a:cubicBezTo>
                    <a:pt x="76" y="1234"/>
                    <a:pt x="76" y="1234"/>
                    <a:pt x="76" y="1234"/>
                  </a:cubicBezTo>
                  <a:cubicBezTo>
                    <a:pt x="76" y="1235"/>
                    <a:pt x="76" y="1235"/>
                    <a:pt x="75" y="1235"/>
                  </a:cubicBezTo>
                  <a:cubicBezTo>
                    <a:pt x="75" y="1235"/>
                    <a:pt x="75" y="1235"/>
                    <a:pt x="75" y="1235"/>
                  </a:cubicBezTo>
                  <a:cubicBezTo>
                    <a:pt x="31" y="1235"/>
                    <a:pt x="31" y="1235"/>
                    <a:pt x="31" y="1235"/>
                  </a:cubicBezTo>
                  <a:close/>
                  <a:moveTo>
                    <a:pt x="73" y="1232"/>
                  </a:moveTo>
                  <a:cubicBezTo>
                    <a:pt x="74" y="1223"/>
                    <a:pt x="75" y="1213"/>
                    <a:pt x="76" y="1204"/>
                  </a:cubicBezTo>
                  <a:cubicBezTo>
                    <a:pt x="76" y="1204"/>
                    <a:pt x="76" y="1204"/>
                    <a:pt x="76" y="1204"/>
                  </a:cubicBezTo>
                  <a:cubicBezTo>
                    <a:pt x="78" y="1192"/>
                    <a:pt x="79" y="1181"/>
                    <a:pt x="80" y="1170"/>
                  </a:cubicBezTo>
                  <a:cubicBezTo>
                    <a:pt x="80" y="1170"/>
                    <a:pt x="80" y="1170"/>
                    <a:pt x="80" y="1170"/>
                  </a:cubicBezTo>
                  <a:cubicBezTo>
                    <a:pt x="34" y="1170"/>
                    <a:pt x="34" y="1170"/>
                    <a:pt x="34" y="1170"/>
                  </a:cubicBezTo>
                  <a:cubicBezTo>
                    <a:pt x="34" y="1190"/>
                    <a:pt x="33" y="1211"/>
                    <a:pt x="32" y="1232"/>
                  </a:cubicBezTo>
                  <a:cubicBezTo>
                    <a:pt x="32" y="1232"/>
                    <a:pt x="32" y="1232"/>
                    <a:pt x="32" y="1232"/>
                  </a:cubicBezTo>
                  <a:cubicBezTo>
                    <a:pt x="73" y="1232"/>
                    <a:pt x="73" y="1232"/>
                    <a:pt x="73" y="1232"/>
                  </a:cubicBezTo>
                  <a:close/>
                  <a:moveTo>
                    <a:pt x="1926" y="1032"/>
                  </a:moveTo>
                  <a:cubicBezTo>
                    <a:pt x="1925" y="1032"/>
                    <a:pt x="1924" y="1031"/>
                    <a:pt x="1924" y="1031"/>
                  </a:cubicBezTo>
                  <a:cubicBezTo>
                    <a:pt x="1924" y="1031"/>
                    <a:pt x="1924" y="1031"/>
                    <a:pt x="1924" y="1031"/>
                  </a:cubicBezTo>
                  <a:cubicBezTo>
                    <a:pt x="1923" y="1009"/>
                    <a:pt x="1922" y="987"/>
                    <a:pt x="1921" y="965"/>
                  </a:cubicBezTo>
                  <a:cubicBezTo>
                    <a:pt x="1921" y="965"/>
                    <a:pt x="1921" y="965"/>
                    <a:pt x="1921" y="965"/>
                  </a:cubicBezTo>
                  <a:cubicBezTo>
                    <a:pt x="1921" y="965"/>
                    <a:pt x="1921" y="964"/>
                    <a:pt x="1921" y="964"/>
                  </a:cubicBezTo>
                  <a:cubicBezTo>
                    <a:pt x="1921" y="964"/>
                    <a:pt x="1921" y="964"/>
                    <a:pt x="1921" y="964"/>
                  </a:cubicBezTo>
                  <a:cubicBezTo>
                    <a:pt x="1922" y="964"/>
                    <a:pt x="1922" y="964"/>
                    <a:pt x="1922" y="964"/>
                  </a:cubicBezTo>
                  <a:cubicBezTo>
                    <a:pt x="1922" y="964"/>
                    <a:pt x="1922" y="964"/>
                    <a:pt x="1922" y="964"/>
                  </a:cubicBezTo>
                  <a:cubicBezTo>
                    <a:pt x="1975" y="964"/>
                    <a:pt x="1975" y="964"/>
                    <a:pt x="1975" y="964"/>
                  </a:cubicBezTo>
                  <a:cubicBezTo>
                    <a:pt x="1976" y="964"/>
                    <a:pt x="1977" y="964"/>
                    <a:pt x="1977" y="965"/>
                  </a:cubicBezTo>
                  <a:cubicBezTo>
                    <a:pt x="1977" y="965"/>
                    <a:pt x="1977" y="965"/>
                    <a:pt x="1977" y="965"/>
                  </a:cubicBezTo>
                  <a:cubicBezTo>
                    <a:pt x="1978" y="987"/>
                    <a:pt x="1981" y="1008"/>
                    <a:pt x="1983" y="1030"/>
                  </a:cubicBezTo>
                  <a:cubicBezTo>
                    <a:pt x="1983" y="1030"/>
                    <a:pt x="1983" y="1030"/>
                    <a:pt x="1983" y="1030"/>
                  </a:cubicBezTo>
                  <a:cubicBezTo>
                    <a:pt x="1981" y="1031"/>
                    <a:pt x="1981" y="1031"/>
                    <a:pt x="1981" y="1031"/>
                  </a:cubicBezTo>
                  <a:cubicBezTo>
                    <a:pt x="1981" y="1029"/>
                    <a:pt x="1981" y="1029"/>
                    <a:pt x="1981" y="1029"/>
                  </a:cubicBezTo>
                  <a:cubicBezTo>
                    <a:pt x="1981" y="1031"/>
                    <a:pt x="1981" y="1031"/>
                    <a:pt x="1981" y="1031"/>
                  </a:cubicBezTo>
                  <a:cubicBezTo>
                    <a:pt x="1983" y="1030"/>
                    <a:pt x="1983" y="1030"/>
                    <a:pt x="1983" y="1030"/>
                  </a:cubicBezTo>
                  <a:cubicBezTo>
                    <a:pt x="1983" y="1031"/>
                    <a:pt x="1983" y="1031"/>
                    <a:pt x="1982" y="1032"/>
                  </a:cubicBezTo>
                  <a:cubicBezTo>
                    <a:pt x="1982" y="1032"/>
                    <a:pt x="1982" y="1032"/>
                    <a:pt x="1982" y="1032"/>
                  </a:cubicBezTo>
                  <a:cubicBezTo>
                    <a:pt x="1982" y="1032"/>
                    <a:pt x="1982" y="1032"/>
                    <a:pt x="1981" y="1032"/>
                  </a:cubicBezTo>
                  <a:cubicBezTo>
                    <a:pt x="1981" y="1032"/>
                    <a:pt x="1981" y="1032"/>
                    <a:pt x="1981" y="1032"/>
                  </a:cubicBezTo>
                  <a:cubicBezTo>
                    <a:pt x="1926" y="1032"/>
                    <a:pt x="1926" y="1032"/>
                    <a:pt x="1926" y="1032"/>
                  </a:cubicBezTo>
                  <a:close/>
                  <a:moveTo>
                    <a:pt x="1980" y="1029"/>
                  </a:moveTo>
                  <a:cubicBezTo>
                    <a:pt x="1978" y="1008"/>
                    <a:pt x="1975" y="987"/>
                    <a:pt x="1974" y="967"/>
                  </a:cubicBezTo>
                  <a:cubicBezTo>
                    <a:pt x="1974" y="967"/>
                    <a:pt x="1974" y="967"/>
                    <a:pt x="1974" y="967"/>
                  </a:cubicBezTo>
                  <a:cubicBezTo>
                    <a:pt x="1924" y="967"/>
                    <a:pt x="1924" y="967"/>
                    <a:pt x="1924" y="967"/>
                  </a:cubicBezTo>
                  <a:cubicBezTo>
                    <a:pt x="1925" y="987"/>
                    <a:pt x="1926" y="1008"/>
                    <a:pt x="1927" y="1029"/>
                  </a:cubicBezTo>
                  <a:cubicBezTo>
                    <a:pt x="1927" y="1029"/>
                    <a:pt x="1927" y="1029"/>
                    <a:pt x="1927" y="1029"/>
                  </a:cubicBezTo>
                  <a:cubicBezTo>
                    <a:pt x="1980" y="1029"/>
                    <a:pt x="1980" y="1029"/>
                    <a:pt x="1980" y="1029"/>
                  </a:cubicBezTo>
                  <a:close/>
                  <a:moveTo>
                    <a:pt x="31" y="1032"/>
                  </a:moveTo>
                  <a:cubicBezTo>
                    <a:pt x="30" y="1032"/>
                    <a:pt x="30" y="1031"/>
                    <a:pt x="30" y="1031"/>
                  </a:cubicBezTo>
                  <a:cubicBezTo>
                    <a:pt x="30" y="1031"/>
                    <a:pt x="30" y="1031"/>
                    <a:pt x="30" y="1031"/>
                  </a:cubicBezTo>
                  <a:cubicBezTo>
                    <a:pt x="29" y="1009"/>
                    <a:pt x="28" y="987"/>
                    <a:pt x="27" y="965"/>
                  </a:cubicBezTo>
                  <a:cubicBezTo>
                    <a:pt x="27" y="965"/>
                    <a:pt x="27" y="965"/>
                    <a:pt x="27" y="965"/>
                  </a:cubicBezTo>
                  <a:cubicBezTo>
                    <a:pt x="27" y="965"/>
                    <a:pt x="27" y="964"/>
                    <a:pt x="27" y="964"/>
                  </a:cubicBezTo>
                  <a:cubicBezTo>
                    <a:pt x="27" y="964"/>
                    <a:pt x="27" y="964"/>
                    <a:pt x="27" y="964"/>
                  </a:cubicBezTo>
                  <a:cubicBezTo>
                    <a:pt x="27" y="964"/>
                    <a:pt x="28" y="964"/>
                    <a:pt x="28" y="964"/>
                  </a:cubicBezTo>
                  <a:cubicBezTo>
                    <a:pt x="28" y="964"/>
                    <a:pt x="28" y="964"/>
                    <a:pt x="28" y="964"/>
                  </a:cubicBezTo>
                  <a:cubicBezTo>
                    <a:pt x="74" y="964"/>
                    <a:pt x="74" y="964"/>
                    <a:pt x="74" y="964"/>
                  </a:cubicBezTo>
                  <a:cubicBezTo>
                    <a:pt x="74" y="964"/>
                    <a:pt x="75" y="964"/>
                    <a:pt x="75" y="965"/>
                  </a:cubicBezTo>
                  <a:cubicBezTo>
                    <a:pt x="75" y="965"/>
                    <a:pt x="75" y="965"/>
                    <a:pt x="75" y="965"/>
                  </a:cubicBezTo>
                  <a:cubicBezTo>
                    <a:pt x="77" y="987"/>
                    <a:pt x="80" y="1009"/>
                    <a:pt x="81" y="1031"/>
                  </a:cubicBezTo>
                  <a:cubicBezTo>
                    <a:pt x="81" y="1031"/>
                    <a:pt x="81" y="1031"/>
                    <a:pt x="81" y="1031"/>
                  </a:cubicBezTo>
                  <a:cubicBezTo>
                    <a:pt x="81" y="1031"/>
                    <a:pt x="81" y="1031"/>
                    <a:pt x="81" y="1032"/>
                  </a:cubicBezTo>
                  <a:cubicBezTo>
                    <a:pt x="81" y="1032"/>
                    <a:pt x="81" y="1032"/>
                    <a:pt x="81" y="1032"/>
                  </a:cubicBezTo>
                  <a:cubicBezTo>
                    <a:pt x="81" y="1032"/>
                    <a:pt x="80" y="1032"/>
                    <a:pt x="80" y="1032"/>
                  </a:cubicBezTo>
                  <a:cubicBezTo>
                    <a:pt x="80" y="1032"/>
                    <a:pt x="80" y="1032"/>
                    <a:pt x="80" y="1032"/>
                  </a:cubicBezTo>
                  <a:cubicBezTo>
                    <a:pt x="31" y="1032"/>
                    <a:pt x="31" y="1032"/>
                    <a:pt x="31" y="1032"/>
                  </a:cubicBezTo>
                  <a:close/>
                  <a:moveTo>
                    <a:pt x="78" y="1029"/>
                  </a:moveTo>
                  <a:cubicBezTo>
                    <a:pt x="77" y="1008"/>
                    <a:pt x="75" y="988"/>
                    <a:pt x="72" y="967"/>
                  </a:cubicBezTo>
                  <a:cubicBezTo>
                    <a:pt x="72" y="967"/>
                    <a:pt x="72" y="967"/>
                    <a:pt x="72" y="967"/>
                  </a:cubicBezTo>
                  <a:cubicBezTo>
                    <a:pt x="30" y="967"/>
                    <a:pt x="30" y="967"/>
                    <a:pt x="30" y="967"/>
                  </a:cubicBezTo>
                  <a:cubicBezTo>
                    <a:pt x="31" y="987"/>
                    <a:pt x="32" y="1008"/>
                    <a:pt x="33" y="1029"/>
                  </a:cubicBezTo>
                  <a:cubicBezTo>
                    <a:pt x="33" y="1029"/>
                    <a:pt x="33" y="1029"/>
                    <a:pt x="33" y="1029"/>
                  </a:cubicBezTo>
                  <a:cubicBezTo>
                    <a:pt x="78" y="1029"/>
                    <a:pt x="78" y="1029"/>
                    <a:pt x="78" y="1029"/>
                  </a:cubicBezTo>
                  <a:close/>
                  <a:moveTo>
                    <a:pt x="28" y="967"/>
                  </a:moveTo>
                  <a:cubicBezTo>
                    <a:pt x="28" y="965"/>
                    <a:pt x="28" y="965"/>
                    <a:pt x="28" y="965"/>
                  </a:cubicBezTo>
                  <a:cubicBezTo>
                    <a:pt x="28" y="967"/>
                    <a:pt x="28" y="967"/>
                    <a:pt x="28" y="967"/>
                  </a:cubicBezTo>
                  <a:close/>
                  <a:moveTo>
                    <a:pt x="1921" y="829"/>
                  </a:moveTo>
                  <a:cubicBezTo>
                    <a:pt x="1920" y="829"/>
                    <a:pt x="1920" y="829"/>
                    <a:pt x="1920" y="828"/>
                  </a:cubicBezTo>
                  <a:cubicBezTo>
                    <a:pt x="1920" y="828"/>
                    <a:pt x="1920" y="828"/>
                    <a:pt x="1920" y="828"/>
                  </a:cubicBezTo>
                  <a:cubicBezTo>
                    <a:pt x="1920" y="828"/>
                    <a:pt x="1919" y="828"/>
                    <a:pt x="1919" y="827"/>
                  </a:cubicBezTo>
                  <a:cubicBezTo>
                    <a:pt x="1919" y="827"/>
                    <a:pt x="1919" y="827"/>
                    <a:pt x="1919" y="827"/>
                  </a:cubicBezTo>
                  <a:cubicBezTo>
                    <a:pt x="1920" y="806"/>
                    <a:pt x="1920" y="784"/>
                    <a:pt x="1921" y="762"/>
                  </a:cubicBezTo>
                  <a:cubicBezTo>
                    <a:pt x="1921" y="762"/>
                    <a:pt x="1921" y="762"/>
                    <a:pt x="1921" y="762"/>
                  </a:cubicBezTo>
                  <a:cubicBezTo>
                    <a:pt x="1921" y="761"/>
                    <a:pt x="1922" y="760"/>
                    <a:pt x="1923" y="760"/>
                  </a:cubicBezTo>
                  <a:cubicBezTo>
                    <a:pt x="1923" y="760"/>
                    <a:pt x="1923" y="760"/>
                    <a:pt x="1923" y="760"/>
                  </a:cubicBezTo>
                  <a:cubicBezTo>
                    <a:pt x="1977" y="760"/>
                    <a:pt x="1977" y="760"/>
                    <a:pt x="1977" y="760"/>
                  </a:cubicBezTo>
                  <a:cubicBezTo>
                    <a:pt x="1978" y="760"/>
                    <a:pt x="1978" y="761"/>
                    <a:pt x="1978" y="761"/>
                  </a:cubicBezTo>
                  <a:cubicBezTo>
                    <a:pt x="1978" y="761"/>
                    <a:pt x="1978" y="761"/>
                    <a:pt x="1978" y="761"/>
                  </a:cubicBezTo>
                  <a:cubicBezTo>
                    <a:pt x="1979" y="761"/>
                    <a:pt x="1979" y="762"/>
                    <a:pt x="1979" y="762"/>
                  </a:cubicBezTo>
                  <a:cubicBezTo>
                    <a:pt x="1979" y="762"/>
                    <a:pt x="1979" y="762"/>
                    <a:pt x="1979" y="762"/>
                  </a:cubicBezTo>
                  <a:cubicBezTo>
                    <a:pt x="1978" y="765"/>
                    <a:pt x="1978" y="769"/>
                    <a:pt x="1978" y="772"/>
                  </a:cubicBezTo>
                  <a:cubicBezTo>
                    <a:pt x="1978" y="772"/>
                    <a:pt x="1978" y="772"/>
                    <a:pt x="1978" y="772"/>
                  </a:cubicBezTo>
                  <a:cubicBezTo>
                    <a:pt x="1975" y="791"/>
                    <a:pt x="1974" y="809"/>
                    <a:pt x="1973" y="827"/>
                  </a:cubicBezTo>
                  <a:cubicBezTo>
                    <a:pt x="1973" y="827"/>
                    <a:pt x="1973" y="827"/>
                    <a:pt x="1973" y="827"/>
                  </a:cubicBezTo>
                  <a:cubicBezTo>
                    <a:pt x="1973" y="828"/>
                    <a:pt x="1972" y="829"/>
                    <a:pt x="1971" y="829"/>
                  </a:cubicBezTo>
                  <a:cubicBezTo>
                    <a:pt x="1971" y="829"/>
                    <a:pt x="1971" y="829"/>
                    <a:pt x="1971" y="829"/>
                  </a:cubicBezTo>
                  <a:cubicBezTo>
                    <a:pt x="1921" y="829"/>
                    <a:pt x="1921" y="829"/>
                    <a:pt x="1921" y="829"/>
                  </a:cubicBezTo>
                  <a:close/>
                  <a:moveTo>
                    <a:pt x="1971" y="827"/>
                  </a:moveTo>
                  <a:cubicBezTo>
                    <a:pt x="1971" y="826"/>
                    <a:pt x="1971" y="826"/>
                    <a:pt x="1971" y="826"/>
                  </a:cubicBezTo>
                  <a:cubicBezTo>
                    <a:pt x="1971" y="827"/>
                    <a:pt x="1971" y="827"/>
                    <a:pt x="1971" y="827"/>
                  </a:cubicBezTo>
                  <a:close/>
                  <a:moveTo>
                    <a:pt x="1970" y="826"/>
                  </a:moveTo>
                  <a:cubicBezTo>
                    <a:pt x="1971" y="808"/>
                    <a:pt x="1972" y="790"/>
                    <a:pt x="1975" y="772"/>
                  </a:cubicBezTo>
                  <a:cubicBezTo>
                    <a:pt x="1975" y="772"/>
                    <a:pt x="1975" y="772"/>
                    <a:pt x="1975" y="772"/>
                  </a:cubicBezTo>
                  <a:cubicBezTo>
                    <a:pt x="1975" y="769"/>
                    <a:pt x="1975" y="766"/>
                    <a:pt x="1976" y="763"/>
                  </a:cubicBezTo>
                  <a:cubicBezTo>
                    <a:pt x="1976" y="763"/>
                    <a:pt x="1976" y="763"/>
                    <a:pt x="1976" y="763"/>
                  </a:cubicBezTo>
                  <a:cubicBezTo>
                    <a:pt x="1924" y="763"/>
                    <a:pt x="1924" y="763"/>
                    <a:pt x="1924" y="763"/>
                  </a:cubicBezTo>
                  <a:cubicBezTo>
                    <a:pt x="1923" y="784"/>
                    <a:pt x="1923" y="805"/>
                    <a:pt x="1922" y="826"/>
                  </a:cubicBezTo>
                  <a:cubicBezTo>
                    <a:pt x="1922" y="826"/>
                    <a:pt x="1922" y="826"/>
                    <a:pt x="1922" y="826"/>
                  </a:cubicBezTo>
                  <a:cubicBezTo>
                    <a:pt x="1970" y="826"/>
                    <a:pt x="1970" y="826"/>
                    <a:pt x="1970" y="826"/>
                  </a:cubicBezTo>
                  <a:close/>
                  <a:moveTo>
                    <a:pt x="17" y="829"/>
                  </a:moveTo>
                  <a:cubicBezTo>
                    <a:pt x="16" y="829"/>
                    <a:pt x="16" y="828"/>
                    <a:pt x="16" y="827"/>
                  </a:cubicBezTo>
                  <a:cubicBezTo>
                    <a:pt x="16" y="827"/>
                    <a:pt x="16" y="827"/>
                    <a:pt x="16" y="827"/>
                  </a:cubicBezTo>
                  <a:cubicBezTo>
                    <a:pt x="14" y="813"/>
                    <a:pt x="13" y="799"/>
                    <a:pt x="11" y="784"/>
                  </a:cubicBezTo>
                  <a:cubicBezTo>
                    <a:pt x="11" y="784"/>
                    <a:pt x="11" y="784"/>
                    <a:pt x="11" y="784"/>
                  </a:cubicBezTo>
                  <a:cubicBezTo>
                    <a:pt x="10" y="777"/>
                    <a:pt x="10" y="769"/>
                    <a:pt x="9" y="762"/>
                  </a:cubicBezTo>
                  <a:cubicBezTo>
                    <a:pt x="9" y="762"/>
                    <a:pt x="9" y="762"/>
                    <a:pt x="9" y="762"/>
                  </a:cubicBezTo>
                  <a:cubicBezTo>
                    <a:pt x="9" y="762"/>
                    <a:pt x="9" y="761"/>
                    <a:pt x="9" y="761"/>
                  </a:cubicBezTo>
                  <a:cubicBezTo>
                    <a:pt x="9" y="761"/>
                    <a:pt x="9" y="761"/>
                    <a:pt x="9" y="761"/>
                  </a:cubicBezTo>
                  <a:cubicBezTo>
                    <a:pt x="10" y="761"/>
                    <a:pt x="10" y="760"/>
                    <a:pt x="10" y="760"/>
                  </a:cubicBezTo>
                  <a:cubicBezTo>
                    <a:pt x="10" y="760"/>
                    <a:pt x="10" y="760"/>
                    <a:pt x="10" y="760"/>
                  </a:cubicBezTo>
                  <a:cubicBezTo>
                    <a:pt x="63" y="760"/>
                    <a:pt x="63" y="760"/>
                    <a:pt x="63" y="760"/>
                  </a:cubicBezTo>
                  <a:cubicBezTo>
                    <a:pt x="63" y="762"/>
                    <a:pt x="63" y="762"/>
                    <a:pt x="63" y="762"/>
                  </a:cubicBezTo>
                  <a:cubicBezTo>
                    <a:pt x="63" y="760"/>
                    <a:pt x="63" y="760"/>
                    <a:pt x="63" y="760"/>
                  </a:cubicBezTo>
                  <a:cubicBezTo>
                    <a:pt x="63" y="760"/>
                    <a:pt x="63" y="761"/>
                    <a:pt x="64" y="761"/>
                  </a:cubicBezTo>
                  <a:cubicBezTo>
                    <a:pt x="64" y="761"/>
                    <a:pt x="64" y="761"/>
                    <a:pt x="64" y="761"/>
                  </a:cubicBezTo>
                  <a:cubicBezTo>
                    <a:pt x="64" y="761"/>
                    <a:pt x="64" y="761"/>
                    <a:pt x="64" y="762"/>
                  </a:cubicBezTo>
                  <a:cubicBezTo>
                    <a:pt x="64" y="762"/>
                    <a:pt x="64" y="762"/>
                    <a:pt x="64" y="762"/>
                  </a:cubicBezTo>
                  <a:cubicBezTo>
                    <a:pt x="64" y="773"/>
                    <a:pt x="64" y="784"/>
                    <a:pt x="64" y="796"/>
                  </a:cubicBezTo>
                  <a:cubicBezTo>
                    <a:pt x="64" y="796"/>
                    <a:pt x="64" y="796"/>
                    <a:pt x="64" y="796"/>
                  </a:cubicBezTo>
                  <a:cubicBezTo>
                    <a:pt x="64" y="806"/>
                    <a:pt x="64" y="817"/>
                    <a:pt x="64" y="827"/>
                  </a:cubicBezTo>
                  <a:cubicBezTo>
                    <a:pt x="64" y="827"/>
                    <a:pt x="64" y="827"/>
                    <a:pt x="64" y="827"/>
                  </a:cubicBezTo>
                  <a:cubicBezTo>
                    <a:pt x="64" y="828"/>
                    <a:pt x="64" y="828"/>
                    <a:pt x="64" y="828"/>
                  </a:cubicBezTo>
                  <a:cubicBezTo>
                    <a:pt x="64" y="828"/>
                    <a:pt x="64" y="828"/>
                    <a:pt x="64" y="828"/>
                  </a:cubicBezTo>
                  <a:cubicBezTo>
                    <a:pt x="63" y="829"/>
                    <a:pt x="63" y="829"/>
                    <a:pt x="63" y="829"/>
                  </a:cubicBezTo>
                  <a:cubicBezTo>
                    <a:pt x="63" y="829"/>
                    <a:pt x="63" y="829"/>
                    <a:pt x="63" y="829"/>
                  </a:cubicBezTo>
                  <a:cubicBezTo>
                    <a:pt x="17" y="829"/>
                    <a:pt x="17" y="829"/>
                    <a:pt x="17" y="829"/>
                  </a:cubicBezTo>
                  <a:close/>
                  <a:moveTo>
                    <a:pt x="61" y="826"/>
                  </a:moveTo>
                  <a:cubicBezTo>
                    <a:pt x="61" y="816"/>
                    <a:pt x="61" y="806"/>
                    <a:pt x="61" y="796"/>
                  </a:cubicBezTo>
                  <a:cubicBezTo>
                    <a:pt x="61" y="796"/>
                    <a:pt x="61" y="796"/>
                    <a:pt x="61" y="796"/>
                  </a:cubicBezTo>
                  <a:cubicBezTo>
                    <a:pt x="61" y="785"/>
                    <a:pt x="61" y="774"/>
                    <a:pt x="61" y="763"/>
                  </a:cubicBezTo>
                  <a:cubicBezTo>
                    <a:pt x="61" y="763"/>
                    <a:pt x="61" y="763"/>
                    <a:pt x="61" y="763"/>
                  </a:cubicBezTo>
                  <a:cubicBezTo>
                    <a:pt x="12" y="763"/>
                    <a:pt x="12" y="763"/>
                    <a:pt x="12" y="763"/>
                  </a:cubicBezTo>
                  <a:cubicBezTo>
                    <a:pt x="13" y="770"/>
                    <a:pt x="13" y="777"/>
                    <a:pt x="14" y="784"/>
                  </a:cubicBezTo>
                  <a:cubicBezTo>
                    <a:pt x="14" y="784"/>
                    <a:pt x="14" y="784"/>
                    <a:pt x="14" y="784"/>
                  </a:cubicBezTo>
                  <a:cubicBezTo>
                    <a:pt x="16" y="798"/>
                    <a:pt x="17" y="812"/>
                    <a:pt x="18" y="826"/>
                  </a:cubicBezTo>
                  <a:cubicBezTo>
                    <a:pt x="18" y="826"/>
                    <a:pt x="18" y="826"/>
                    <a:pt x="18" y="826"/>
                  </a:cubicBezTo>
                  <a:cubicBezTo>
                    <a:pt x="61" y="826"/>
                    <a:pt x="61" y="826"/>
                    <a:pt x="61" y="826"/>
                  </a:cubicBezTo>
                  <a:close/>
                  <a:moveTo>
                    <a:pt x="1932" y="626"/>
                  </a:moveTo>
                  <a:cubicBezTo>
                    <a:pt x="1932" y="626"/>
                    <a:pt x="1931" y="625"/>
                    <a:pt x="1931" y="625"/>
                  </a:cubicBezTo>
                  <a:cubicBezTo>
                    <a:pt x="1931" y="625"/>
                    <a:pt x="1931" y="625"/>
                    <a:pt x="1931" y="625"/>
                  </a:cubicBezTo>
                  <a:cubicBezTo>
                    <a:pt x="1931" y="625"/>
                    <a:pt x="1931" y="624"/>
                    <a:pt x="1931" y="624"/>
                  </a:cubicBezTo>
                  <a:cubicBezTo>
                    <a:pt x="1931" y="624"/>
                    <a:pt x="1931" y="624"/>
                    <a:pt x="1931" y="624"/>
                  </a:cubicBezTo>
                  <a:cubicBezTo>
                    <a:pt x="1932" y="605"/>
                    <a:pt x="1934" y="585"/>
                    <a:pt x="1937" y="566"/>
                  </a:cubicBezTo>
                  <a:cubicBezTo>
                    <a:pt x="1937" y="566"/>
                    <a:pt x="1937" y="566"/>
                    <a:pt x="1937" y="566"/>
                  </a:cubicBezTo>
                  <a:cubicBezTo>
                    <a:pt x="1937" y="563"/>
                    <a:pt x="1937" y="561"/>
                    <a:pt x="1937" y="558"/>
                  </a:cubicBezTo>
                  <a:cubicBezTo>
                    <a:pt x="1937" y="558"/>
                    <a:pt x="1937" y="558"/>
                    <a:pt x="1937" y="558"/>
                  </a:cubicBezTo>
                  <a:cubicBezTo>
                    <a:pt x="1937" y="558"/>
                    <a:pt x="1938" y="557"/>
                    <a:pt x="1939" y="557"/>
                  </a:cubicBezTo>
                  <a:cubicBezTo>
                    <a:pt x="1939" y="557"/>
                    <a:pt x="1939" y="557"/>
                    <a:pt x="1939" y="557"/>
                  </a:cubicBezTo>
                  <a:cubicBezTo>
                    <a:pt x="1980" y="557"/>
                    <a:pt x="1980" y="557"/>
                    <a:pt x="1980" y="557"/>
                  </a:cubicBezTo>
                  <a:cubicBezTo>
                    <a:pt x="1981" y="557"/>
                    <a:pt x="1982" y="558"/>
                    <a:pt x="1982" y="559"/>
                  </a:cubicBezTo>
                  <a:cubicBezTo>
                    <a:pt x="1982" y="559"/>
                    <a:pt x="1982" y="559"/>
                    <a:pt x="1982" y="559"/>
                  </a:cubicBezTo>
                  <a:cubicBezTo>
                    <a:pt x="1983" y="580"/>
                    <a:pt x="1983" y="602"/>
                    <a:pt x="1984" y="624"/>
                  </a:cubicBezTo>
                  <a:cubicBezTo>
                    <a:pt x="1984" y="624"/>
                    <a:pt x="1984" y="624"/>
                    <a:pt x="1984" y="624"/>
                  </a:cubicBezTo>
                  <a:cubicBezTo>
                    <a:pt x="1984" y="624"/>
                    <a:pt x="1983" y="625"/>
                    <a:pt x="1983" y="625"/>
                  </a:cubicBezTo>
                  <a:cubicBezTo>
                    <a:pt x="1983" y="625"/>
                    <a:pt x="1983" y="625"/>
                    <a:pt x="1983" y="625"/>
                  </a:cubicBezTo>
                  <a:cubicBezTo>
                    <a:pt x="1983" y="625"/>
                    <a:pt x="1982" y="626"/>
                    <a:pt x="1982" y="626"/>
                  </a:cubicBezTo>
                  <a:cubicBezTo>
                    <a:pt x="1982" y="626"/>
                    <a:pt x="1982" y="626"/>
                    <a:pt x="1982" y="626"/>
                  </a:cubicBezTo>
                  <a:cubicBezTo>
                    <a:pt x="1932" y="626"/>
                    <a:pt x="1932" y="626"/>
                    <a:pt x="1932" y="626"/>
                  </a:cubicBezTo>
                  <a:close/>
                  <a:moveTo>
                    <a:pt x="1981" y="623"/>
                  </a:moveTo>
                  <a:cubicBezTo>
                    <a:pt x="1980" y="602"/>
                    <a:pt x="1980" y="581"/>
                    <a:pt x="1979" y="560"/>
                  </a:cubicBezTo>
                  <a:cubicBezTo>
                    <a:pt x="1979" y="560"/>
                    <a:pt x="1979" y="560"/>
                    <a:pt x="1979" y="560"/>
                  </a:cubicBezTo>
                  <a:cubicBezTo>
                    <a:pt x="1940" y="560"/>
                    <a:pt x="1940" y="560"/>
                    <a:pt x="1940" y="560"/>
                  </a:cubicBezTo>
                  <a:cubicBezTo>
                    <a:pt x="1940" y="562"/>
                    <a:pt x="1940" y="564"/>
                    <a:pt x="1939" y="566"/>
                  </a:cubicBezTo>
                  <a:cubicBezTo>
                    <a:pt x="1939" y="566"/>
                    <a:pt x="1939" y="566"/>
                    <a:pt x="1939" y="566"/>
                  </a:cubicBezTo>
                  <a:cubicBezTo>
                    <a:pt x="1937" y="585"/>
                    <a:pt x="1935" y="604"/>
                    <a:pt x="1934" y="623"/>
                  </a:cubicBezTo>
                  <a:cubicBezTo>
                    <a:pt x="1934" y="623"/>
                    <a:pt x="1934" y="623"/>
                    <a:pt x="1934" y="623"/>
                  </a:cubicBezTo>
                  <a:cubicBezTo>
                    <a:pt x="1981" y="623"/>
                    <a:pt x="1981" y="623"/>
                    <a:pt x="1981" y="623"/>
                  </a:cubicBezTo>
                  <a:close/>
                  <a:moveTo>
                    <a:pt x="2" y="626"/>
                  </a:moveTo>
                  <a:cubicBezTo>
                    <a:pt x="2" y="626"/>
                    <a:pt x="1" y="625"/>
                    <a:pt x="1" y="624"/>
                  </a:cubicBezTo>
                  <a:cubicBezTo>
                    <a:pt x="1" y="624"/>
                    <a:pt x="1" y="624"/>
                    <a:pt x="1" y="624"/>
                  </a:cubicBezTo>
                  <a:cubicBezTo>
                    <a:pt x="0" y="603"/>
                    <a:pt x="0" y="582"/>
                    <a:pt x="0" y="560"/>
                  </a:cubicBezTo>
                  <a:cubicBezTo>
                    <a:pt x="0" y="560"/>
                    <a:pt x="0" y="560"/>
                    <a:pt x="0" y="560"/>
                  </a:cubicBezTo>
                  <a:cubicBezTo>
                    <a:pt x="0" y="560"/>
                    <a:pt x="0" y="559"/>
                    <a:pt x="0" y="559"/>
                  </a:cubicBezTo>
                  <a:cubicBezTo>
                    <a:pt x="0" y="559"/>
                    <a:pt x="0" y="559"/>
                    <a:pt x="0" y="559"/>
                  </a:cubicBezTo>
                  <a:cubicBezTo>
                    <a:pt x="0" y="558"/>
                    <a:pt x="1" y="557"/>
                    <a:pt x="2" y="557"/>
                  </a:cubicBezTo>
                  <a:cubicBezTo>
                    <a:pt x="2" y="557"/>
                    <a:pt x="2" y="557"/>
                    <a:pt x="2" y="557"/>
                  </a:cubicBezTo>
                  <a:cubicBezTo>
                    <a:pt x="67" y="557"/>
                    <a:pt x="67" y="557"/>
                    <a:pt x="67" y="557"/>
                  </a:cubicBezTo>
                  <a:cubicBezTo>
                    <a:pt x="67" y="559"/>
                    <a:pt x="67" y="559"/>
                    <a:pt x="67" y="559"/>
                  </a:cubicBezTo>
                  <a:cubicBezTo>
                    <a:pt x="65" y="559"/>
                    <a:pt x="65" y="559"/>
                    <a:pt x="65" y="559"/>
                  </a:cubicBezTo>
                  <a:cubicBezTo>
                    <a:pt x="67" y="559"/>
                    <a:pt x="67" y="559"/>
                    <a:pt x="67" y="559"/>
                  </a:cubicBezTo>
                  <a:cubicBezTo>
                    <a:pt x="67" y="557"/>
                    <a:pt x="67" y="557"/>
                    <a:pt x="67" y="557"/>
                  </a:cubicBezTo>
                  <a:cubicBezTo>
                    <a:pt x="68" y="557"/>
                    <a:pt x="68" y="558"/>
                    <a:pt x="68" y="559"/>
                  </a:cubicBezTo>
                  <a:cubicBezTo>
                    <a:pt x="68" y="559"/>
                    <a:pt x="68" y="559"/>
                    <a:pt x="68" y="559"/>
                  </a:cubicBezTo>
                  <a:cubicBezTo>
                    <a:pt x="69" y="567"/>
                    <a:pt x="69" y="576"/>
                    <a:pt x="69" y="584"/>
                  </a:cubicBezTo>
                  <a:cubicBezTo>
                    <a:pt x="69" y="584"/>
                    <a:pt x="69" y="584"/>
                    <a:pt x="69" y="584"/>
                  </a:cubicBezTo>
                  <a:cubicBezTo>
                    <a:pt x="69" y="584"/>
                    <a:pt x="69" y="585"/>
                    <a:pt x="69" y="585"/>
                  </a:cubicBezTo>
                  <a:cubicBezTo>
                    <a:pt x="69" y="585"/>
                    <a:pt x="69" y="585"/>
                    <a:pt x="69" y="585"/>
                  </a:cubicBezTo>
                  <a:cubicBezTo>
                    <a:pt x="69" y="598"/>
                    <a:pt x="69" y="611"/>
                    <a:pt x="68" y="624"/>
                  </a:cubicBezTo>
                  <a:cubicBezTo>
                    <a:pt x="68" y="624"/>
                    <a:pt x="68" y="624"/>
                    <a:pt x="68" y="624"/>
                  </a:cubicBezTo>
                  <a:cubicBezTo>
                    <a:pt x="68" y="625"/>
                    <a:pt x="68" y="626"/>
                    <a:pt x="67" y="626"/>
                  </a:cubicBezTo>
                  <a:cubicBezTo>
                    <a:pt x="67" y="626"/>
                    <a:pt x="67" y="626"/>
                    <a:pt x="67" y="626"/>
                  </a:cubicBezTo>
                  <a:cubicBezTo>
                    <a:pt x="2" y="626"/>
                    <a:pt x="2" y="626"/>
                    <a:pt x="2" y="626"/>
                  </a:cubicBezTo>
                  <a:close/>
                  <a:moveTo>
                    <a:pt x="65" y="623"/>
                  </a:moveTo>
                  <a:cubicBezTo>
                    <a:pt x="66" y="610"/>
                    <a:pt x="66" y="598"/>
                    <a:pt x="66" y="585"/>
                  </a:cubicBezTo>
                  <a:cubicBezTo>
                    <a:pt x="66" y="585"/>
                    <a:pt x="66" y="585"/>
                    <a:pt x="66" y="585"/>
                  </a:cubicBezTo>
                  <a:cubicBezTo>
                    <a:pt x="66" y="585"/>
                    <a:pt x="66" y="584"/>
                    <a:pt x="66" y="584"/>
                  </a:cubicBezTo>
                  <a:cubicBezTo>
                    <a:pt x="66" y="584"/>
                    <a:pt x="66" y="584"/>
                    <a:pt x="66" y="584"/>
                  </a:cubicBezTo>
                  <a:cubicBezTo>
                    <a:pt x="66" y="576"/>
                    <a:pt x="66" y="568"/>
                    <a:pt x="65" y="560"/>
                  </a:cubicBezTo>
                  <a:cubicBezTo>
                    <a:pt x="65" y="560"/>
                    <a:pt x="65" y="560"/>
                    <a:pt x="65" y="560"/>
                  </a:cubicBezTo>
                  <a:cubicBezTo>
                    <a:pt x="3" y="560"/>
                    <a:pt x="3" y="560"/>
                    <a:pt x="3" y="560"/>
                  </a:cubicBezTo>
                  <a:cubicBezTo>
                    <a:pt x="3" y="560"/>
                    <a:pt x="3" y="560"/>
                    <a:pt x="3" y="560"/>
                  </a:cubicBezTo>
                  <a:cubicBezTo>
                    <a:pt x="3" y="560"/>
                    <a:pt x="3" y="560"/>
                    <a:pt x="3" y="560"/>
                  </a:cubicBezTo>
                  <a:cubicBezTo>
                    <a:pt x="3" y="581"/>
                    <a:pt x="3" y="602"/>
                    <a:pt x="4" y="623"/>
                  </a:cubicBezTo>
                  <a:cubicBezTo>
                    <a:pt x="4" y="623"/>
                    <a:pt x="4" y="623"/>
                    <a:pt x="4" y="623"/>
                  </a:cubicBezTo>
                  <a:cubicBezTo>
                    <a:pt x="65" y="623"/>
                    <a:pt x="65" y="623"/>
                    <a:pt x="65" y="623"/>
                  </a:cubicBezTo>
                  <a:close/>
                  <a:moveTo>
                    <a:pt x="1933" y="422"/>
                  </a:moveTo>
                  <a:cubicBezTo>
                    <a:pt x="1932" y="422"/>
                    <a:pt x="1932" y="422"/>
                    <a:pt x="1931" y="421"/>
                  </a:cubicBezTo>
                  <a:cubicBezTo>
                    <a:pt x="1931" y="421"/>
                    <a:pt x="1931" y="421"/>
                    <a:pt x="1931" y="421"/>
                  </a:cubicBezTo>
                  <a:cubicBezTo>
                    <a:pt x="1929" y="399"/>
                    <a:pt x="1927" y="378"/>
                    <a:pt x="1926" y="355"/>
                  </a:cubicBezTo>
                  <a:cubicBezTo>
                    <a:pt x="1926" y="355"/>
                    <a:pt x="1926" y="355"/>
                    <a:pt x="1926" y="355"/>
                  </a:cubicBezTo>
                  <a:cubicBezTo>
                    <a:pt x="1926" y="355"/>
                    <a:pt x="1926" y="355"/>
                    <a:pt x="1926" y="354"/>
                  </a:cubicBezTo>
                  <a:cubicBezTo>
                    <a:pt x="1926" y="354"/>
                    <a:pt x="1926" y="354"/>
                    <a:pt x="1926" y="354"/>
                  </a:cubicBezTo>
                  <a:cubicBezTo>
                    <a:pt x="1927" y="354"/>
                    <a:pt x="1927" y="354"/>
                    <a:pt x="1928" y="354"/>
                  </a:cubicBezTo>
                  <a:cubicBezTo>
                    <a:pt x="1928" y="354"/>
                    <a:pt x="1928" y="354"/>
                    <a:pt x="1928" y="354"/>
                  </a:cubicBezTo>
                  <a:cubicBezTo>
                    <a:pt x="1989" y="354"/>
                    <a:pt x="1989" y="354"/>
                    <a:pt x="1989" y="354"/>
                  </a:cubicBezTo>
                  <a:cubicBezTo>
                    <a:pt x="1989" y="354"/>
                    <a:pt x="1990" y="354"/>
                    <a:pt x="1990" y="354"/>
                  </a:cubicBezTo>
                  <a:cubicBezTo>
                    <a:pt x="1990" y="354"/>
                    <a:pt x="1990" y="354"/>
                    <a:pt x="1990" y="354"/>
                  </a:cubicBezTo>
                  <a:cubicBezTo>
                    <a:pt x="1990" y="355"/>
                    <a:pt x="1991" y="355"/>
                    <a:pt x="1991" y="355"/>
                  </a:cubicBezTo>
                  <a:cubicBezTo>
                    <a:pt x="1991" y="355"/>
                    <a:pt x="1991" y="355"/>
                    <a:pt x="1991" y="355"/>
                  </a:cubicBezTo>
                  <a:cubicBezTo>
                    <a:pt x="1988" y="377"/>
                    <a:pt x="1986" y="399"/>
                    <a:pt x="1984" y="421"/>
                  </a:cubicBezTo>
                  <a:cubicBezTo>
                    <a:pt x="1984" y="421"/>
                    <a:pt x="1984" y="421"/>
                    <a:pt x="1984" y="421"/>
                  </a:cubicBezTo>
                  <a:cubicBezTo>
                    <a:pt x="1984" y="422"/>
                    <a:pt x="1983" y="422"/>
                    <a:pt x="1982" y="422"/>
                  </a:cubicBezTo>
                  <a:cubicBezTo>
                    <a:pt x="1982" y="422"/>
                    <a:pt x="1982" y="422"/>
                    <a:pt x="1982" y="422"/>
                  </a:cubicBezTo>
                  <a:cubicBezTo>
                    <a:pt x="1933" y="422"/>
                    <a:pt x="1933" y="422"/>
                    <a:pt x="1933" y="422"/>
                  </a:cubicBezTo>
                  <a:close/>
                  <a:moveTo>
                    <a:pt x="1982" y="421"/>
                  </a:moveTo>
                  <a:cubicBezTo>
                    <a:pt x="1982" y="419"/>
                    <a:pt x="1982" y="419"/>
                    <a:pt x="1982" y="419"/>
                  </a:cubicBezTo>
                  <a:cubicBezTo>
                    <a:pt x="1982" y="421"/>
                    <a:pt x="1982" y="421"/>
                    <a:pt x="1982" y="421"/>
                  </a:cubicBezTo>
                  <a:close/>
                  <a:moveTo>
                    <a:pt x="1981" y="419"/>
                  </a:moveTo>
                  <a:cubicBezTo>
                    <a:pt x="1983" y="398"/>
                    <a:pt x="1985" y="378"/>
                    <a:pt x="1987" y="357"/>
                  </a:cubicBezTo>
                  <a:cubicBezTo>
                    <a:pt x="1987" y="357"/>
                    <a:pt x="1987" y="357"/>
                    <a:pt x="1987" y="357"/>
                  </a:cubicBezTo>
                  <a:cubicBezTo>
                    <a:pt x="1929" y="357"/>
                    <a:pt x="1929" y="357"/>
                    <a:pt x="1929" y="357"/>
                  </a:cubicBezTo>
                  <a:cubicBezTo>
                    <a:pt x="1930" y="378"/>
                    <a:pt x="1932" y="399"/>
                    <a:pt x="1934" y="419"/>
                  </a:cubicBezTo>
                  <a:cubicBezTo>
                    <a:pt x="1934" y="419"/>
                    <a:pt x="1934" y="419"/>
                    <a:pt x="1934" y="419"/>
                  </a:cubicBezTo>
                  <a:cubicBezTo>
                    <a:pt x="1981" y="419"/>
                    <a:pt x="1981" y="419"/>
                    <a:pt x="1981" y="419"/>
                  </a:cubicBezTo>
                  <a:close/>
                  <a:moveTo>
                    <a:pt x="5" y="422"/>
                  </a:moveTo>
                  <a:cubicBezTo>
                    <a:pt x="4" y="422"/>
                    <a:pt x="4" y="422"/>
                    <a:pt x="4" y="422"/>
                  </a:cubicBezTo>
                  <a:cubicBezTo>
                    <a:pt x="4" y="422"/>
                    <a:pt x="4" y="422"/>
                    <a:pt x="4" y="422"/>
                  </a:cubicBezTo>
                  <a:cubicBezTo>
                    <a:pt x="3" y="422"/>
                    <a:pt x="3" y="421"/>
                    <a:pt x="3" y="421"/>
                  </a:cubicBezTo>
                  <a:cubicBezTo>
                    <a:pt x="3" y="421"/>
                    <a:pt x="3" y="421"/>
                    <a:pt x="3" y="421"/>
                  </a:cubicBezTo>
                  <a:cubicBezTo>
                    <a:pt x="4" y="398"/>
                    <a:pt x="7" y="376"/>
                    <a:pt x="9" y="355"/>
                  </a:cubicBezTo>
                  <a:cubicBezTo>
                    <a:pt x="9" y="355"/>
                    <a:pt x="9" y="355"/>
                    <a:pt x="9" y="355"/>
                  </a:cubicBezTo>
                  <a:cubicBezTo>
                    <a:pt x="9" y="354"/>
                    <a:pt x="10" y="354"/>
                    <a:pt x="11" y="354"/>
                  </a:cubicBezTo>
                  <a:cubicBezTo>
                    <a:pt x="11" y="354"/>
                    <a:pt x="11" y="354"/>
                    <a:pt x="11" y="354"/>
                  </a:cubicBezTo>
                  <a:cubicBezTo>
                    <a:pt x="54" y="354"/>
                    <a:pt x="54" y="354"/>
                    <a:pt x="54" y="354"/>
                  </a:cubicBezTo>
                  <a:cubicBezTo>
                    <a:pt x="55" y="354"/>
                    <a:pt x="56" y="354"/>
                    <a:pt x="56" y="355"/>
                  </a:cubicBezTo>
                  <a:cubicBezTo>
                    <a:pt x="56" y="355"/>
                    <a:pt x="56" y="355"/>
                    <a:pt x="56" y="355"/>
                  </a:cubicBezTo>
                  <a:cubicBezTo>
                    <a:pt x="57" y="377"/>
                    <a:pt x="58" y="399"/>
                    <a:pt x="59" y="421"/>
                  </a:cubicBezTo>
                  <a:cubicBezTo>
                    <a:pt x="59" y="421"/>
                    <a:pt x="59" y="421"/>
                    <a:pt x="59" y="421"/>
                  </a:cubicBezTo>
                  <a:cubicBezTo>
                    <a:pt x="59" y="421"/>
                    <a:pt x="59" y="421"/>
                    <a:pt x="59" y="422"/>
                  </a:cubicBezTo>
                  <a:cubicBezTo>
                    <a:pt x="59" y="422"/>
                    <a:pt x="59" y="422"/>
                    <a:pt x="59" y="422"/>
                  </a:cubicBezTo>
                  <a:cubicBezTo>
                    <a:pt x="59" y="422"/>
                    <a:pt x="58" y="422"/>
                    <a:pt x="58" y="422"/>
                  </a:cubicBezTo>
                  <a:cubicBezTo>
                    <a:pt x="58" y="422"/>
                    <a:pt x="58" y="422"/>
                    <a:pt x="58" y="422"/>
                  </a:cubicBezTo>
                  <a:cubicBezTo>
                    <a:pt x="5" y="422"/>
                    <a:pt x="5" y="422"/>
                    <a:pt x="5" y="422"/>
                  </a:cubicBezTo>
                  <a:close/>
                  <a:moveTo>
                    <a:pt x="56" y="419"/>
                  </a:moveTo>
                  <a:cubicBezTo>
                    <a:pt x="55" y="399"/>
                    <a:pt x="54" y="378"/>
                    <a:pt x="53" y="357"/>
                  </a:cubicBezTo>
                  <a:cubicBezTo>
                    <a:pt x="53" y="357"/>
                    <a:pt x="53" y="357"/>
                    <a:pt x="53" y="357"/>
                  </a:cubicBezTo>
                  <a:cubicBezTo>
                    <a:pt x="12" y="357"/>
                    <a:pt x="12" y="357"/>
                    <a:pt x="12" y="357"/>
                  </a:cubicBezTo>
                  <a:cubicBezTo>
                    <a:pt x="10" y="377"/>
                    <a:pt x="7" y="398"/>
                    <a:pt x="6" y="419"/>
                  </a:cubicBezTo>
                  <a:cubicBezTo>
                    <a:pt x="6" y="419"/>
                    <a:pt x="6" y="419"/>
                    <a:pt x="6" y="419"/>
                  </a:cubicBezTo>
                  <a:cubicBezTo>
                    <a:pt x="56" y="419"/>
                    <a:pt x="56" y="419"/>
                    <a:pt x="56" y="419"/>
                  </a:cubicBezTo>
                  <a:close/>
                  <a:moveTo>
                    <a:pt x="11" y="357"/>
                  </a:moveTo>
                  <a:cubicBezTo>
                    <a:pt x="11" y="355"/>
                    <a:pt x="11" y="355"/>
                    <a:pt x="11" y="355"/>
                  </a:cubicBezTo>
                  <a:cubicBezTo>
                    <a:pt x="11" y="357"/>
                    <a:pt x="11" y="357"/>
                    <a:pt x="11" y="357"/>
                  </a:cubicBezTo>
                  <a:close/>
                  <a:moveTo>
                    <a:pt x="20" y="219"/>
                  </a:moveTo>
                  <a:cubicBezTo>
                    <a:pt x="19" y="219"/>
                    <a:pt x="18" y="218"/>
                    <a:pt x="18" y="218"/>
                  </a:cubicBezTo>
                  <a:cubicBezTo>
                    <a:pt x="18" y="218"/>
                    <a:pt x="18" y="218"/>
                    <a:pt x="18" y="218"/>
                  </a:cubicBezTo>
                  <a:cubicBezTo>
                    <a:pt x="18" y="210"/>
                    <a:pt x="17" y="202"/>
                    <a:pt x="16" y="194"/>
                  </a:cubicBezTo>
                  <a:cubicBezTo>
                    <a:pt x="16" y="194"/>
                    <a:pt x="16" y="194"/>
                    <a:pt x="16" y="194"/>
                  </a:cubicBezTo>
                  <a:cubicBezTo>
                    <a:pt x="13" y="179"/>
                    <a:pt x="12" y="165"/>
                    <a:pt x="12" y="152"/>
                  </a:cubicBezTo>
                  <a:cubicBezTo>
                    <a:pt x="12" y="152"/>
                    <a:pt x="12" y="152"/>
                    <a:pt x="12" y="152"/>
                  </a:cubicBezTo>
                  <a:cubicBezTo>
                    <a:pt x="12" y="152"/>
                    <a:pt x="12" y="151"/>
                    <a:pt x="13" y="151"/>
                  </a:cubicBezTo>
                  <a:cubicBezTo>
                    <a:pt x="13" y="151"/>
                    <a:pt x="13" y="151"/>
                    <a:pt x="13" y="151"/>
                  </a:cubicBezTo>
                  <a:cubicBezTo>
                    <a:pt x="13" y="151"/>
                    <a:pt x="13" y="150"/>
                    <a:pt x="14" y="150"/>
                  </a:cubicBezTo>
                  <a:cubicBezTo>
                    <a:pt x="14" y="150"/>
                    <a:pt x="14" y="150"/>
                    <a:pt x="14" y="150"/>
                  </a:cubicBezTo>
                  <a:cubicBezTo>
                    <a:pt x="76" y="150"/>
                    <a:pt x="76" y="150"/>
                    <a:pt x="76" y="150"/>
                  </a:cubicBezTo>
                  <a:cubicBezTo>
                    <a:pt x="77" y="150"/>
                    <a:pt x="77" y="151"/>
                    <a:pt x="77" y="151"/>
                  </a:cubicBezTo>
                  <a:cubicBezTo>
                    <a:pt x="77" y="151"/>
                    <a:pt x="77" y="151"/>
                    <a:pt x="77" y="151"/>
                  </a:cubicBezTo>
                  <a:cubicBezTo>
                    <a:pt x="78" y="152"/>
                    <a:pt x="78" y="152"/>
                    <a:pt x="78" y="153"/>
                  </a:cubicBezTo>
                  <a:cubicBezTo>
                    <a:pt x="78" y="153"/>
                    <a:pt x="78" y="153"/>
                    <a:pt x="78" y="153"/>
                  </a:cubicBezTo>
                  <a:cubicBezTo>
                    <a:pt x="70" y="172"/>
                    <a:pt x="65" y="194"/>
                    <a:pt x="61" y="218"/>
                  </a:cubicBezTo>
                  <a:cubicBezTo>
                    <a:pt x="61" y="218"/>
                    <a:pt x="61" y="218"/>
                    <a:pt x="61" y="218"/>
                  </a:cubicBezTo>
                  <a:cubicBezTo>
                    <a:pt x="61" y="218"/>
                    <a:pt x="60" y="219"/>
                    <a:pt x="60" y="219"/>
                  </a:cubicBezTo>
                  <a:cubicBezTo>
                    <a:pt x="60" y="219"/>
                    <a:pt x="60" y="219"/>
                    <a:pt x="60" y="219"/>
                  </a:cubicBezTo>
                  <a:cubicBezTo>
                    <a:pt x="20" y="219"/>
                    <a:pt x="20" y="219"/>
                    <a:pt x="20" y="219"/>
                  </a:cubicBezTo>
                  <a:close/>
                  <a:moveTo>
                    <a:pt x="58" y="216"/>
                  </a:moveTo>
                  <a:cubicBezTo>
                    <a:pt x="62" y="194"/>
                    <a:pt x="67" y="172"/>
                    <a:pt x="74" y="153"/>
                  </a:cubicBezTo>
                  <a:cubicBezTo>
                    <a:pt x="74" y="153"/>
                    <a:pt x="74" y="153"/>
                    <a:pt x="74" y="153"/>
                  </a:cubicBezTo>
                  <a:cubicBezTo>
                    <a:pt x="15" y="153"/>
                    <a:pt x="15" y="153"/>
                    <a:pt x="15" y="153"/>
                  </a:cubicBezTo>
                  <a:cubicBezTo>
                    <a:pt x="15" y="166"/>
                    <a:pt x="17" y="179"/>
                    <a:pt x="19" y="194"/>
                  </a:cubicBezTo>
                  <a:cubicBezTo>
                    <a:pt x="19" y="194"/>
                    <a:pt x="19" y="194"/>
                    <a:pt x="19" y="194"/>
                  </a:cubicBezTo>
                  <a:cubicBezTo>
                    <a:pt x="20" y="201"/>
                    <a:pt x="21" y="209"/>
                    <a:pt x="21" y="216"/>
                  </a:cubicBezTo>
                  <a:cubicBezTo>
                    <a:pt x="21" y="216"/>
                    <a:pt x="21" y="216"/>
                    <a:pt x="21" y="216"/>
                  </a:cubicBezTo>
                  <a:cubicBezTo>
                    <a:pt x="58" y="216"/>
                    <a:pt x="58" y="216"/>
                    <a:pt x="58" y="216"/>
                  </a:cubicBezTo>
                  <a:close/>
                  <a:moveTo>
                    <a:pt x="14" y="153"/>
                  </a:moveTo>
                  <a:cubicBezTo>
                    <a:pt x="14" y="152"/>
                    <a:pt x="14" y="152"/>
                    <a:pt x="14" y="152"/>
                  </a:cubicBezTo>
                  <a:cubicBezTo>
                    <a:pt x="14" y="153"/>
                    <a:pt x="14" y="153"/>
                    <a:pt x="14" y="153"/>
                  </a:cubicBezTo>
                  <a:close/>
                  <a:moveTo>
                    <a:pt x="1933" y="219"/>
                  </a:moveTo>
                  <a:cubicBezTo>
                    <a:pt x="1933" y="219"/>
                    <a:pt x="1932" y="219"/>
                    <a:pt x="1932" y="219"/>
                  </a:cubicBezTo>
                  <a:cubicBezTo>
                    <a:pt x="1932" y="219"/>
                    <a:pt x="1932" y="219"/>
                    <a:pt x="1932" y="219"/>
                  </a:cubicBezTo>
                  <a:cubicBezTo>
                    <a:pt x="1932" y="218"/>
                    <a:pt x="1932" y="218"/>
                    <a:pt x="1932" y="217"/>
                  </a:cubicBezTo>
                  <a:cubicBezTo>
                    <a:pt x="1932" y="217"/>
                    <a:pt x="1932" y="217"/>
                    <a:pt x="1932" y="217"/>
                  </a:cubicBezTo>
                  <a:cubicBezTo>
                    <a:pt x="1932" y="211"/>
                    <a:pt x="1932" y="205"/>
                    <a:pt x="1932" y="199"/>
                  </a:cubicBezTo>
                  <a:cubicBezTo>
                    <a:pt x="1932" y="199"/>
                    <a:pt x="1932" y="199"/>
                    <a:pt x="1932" y="199"/>
                  </a:cubicBezTo>
                  <a:cubicBezTo>
                    <a:pt x="1932" y="181"/>
                    <a:pt x="1931" y="165"/>
                    <a:pt x="1929" y="152"/>
                  </a:cubicBezTo>
                  <a:cubicBezTo>
                    <a:pt x="1929" y="152"/>
                    <a:pt x="1929" y="152"/>
                    <a:pt x="1929" y="152"/>
                  </a:cubicBezTo>
                  <a:cubicBezTo>
                    <a:pt x="1929" y="152"/>
                    <a:pt x="1929" y="151"/>
                    <a:pt x="1929" y="151"/>
                  </a:cubicBezTo>
                  <a:cubicBezTo>
                    <a:pt x="1929" y="151"/>
                    <a:pt x="1929" y="151"/>
                    <a:pt x="1929" y="151"/>
                  </a:cubicBezTo>
                  <a:cubicBezTo>
                    <a:pt x="1929" y="151"/>
                    <a:pt x="1930" y="150"/>
                    <a:pt x="1930" y="150"/>
                  </a:cubicBezTo>
                  <a:cubicBezTo>
                    <a:pt x="1930" y="150"/>
                    <a:pt x="1930" y="150"/>
                    <a:pt x="1930" y="150"/>
                  </a:cubicBezTo>
                  <a:cubicBezTo>
                    <a:pt x="1990" y="150"/>
                    <a:pt x="1990" y="150"/>
                    <a:pt x="1990" y="150"/>
                  </a:cubicBezTo>
                  <a:cubicBezTo>
                    <a:pt x="1991" y="150"/>
                    <a:pt x="1991" y="151"/>
                    <a:pt x="1991" y="152"/>
                  </a:cubicBezTo>
                  <a:cubicBezTo>
                    <a:pt x="1991" y="152"/>
                    <a:pt x="1991" y="152"/>
                    <a:pt x="1991" y="152"/>
                  </a:cubicBezTo>
                  <a:cubicBezTo>
                    <a:pt x="1995" y="174"/>
                    <a:pt x="1996" y="196"/>
                    <a:pt x="1997" y="217"/>
                  </a:cubicBezTo>
                  <a:cubicBezTo>
                    <a:pt x="1997" y="217"/>
                    <a:pt x="1997" y="217"/>
                    <a:pt x="1997" y="217"/>
                  </a:cubicBezTo>
                  <a:cubicBezTo>
                    <a:pt x="1997" y="218"/>
                    <a:pt x="1997" y="218"/>
                    <a:pt x="1996" y="219"/>
                  </a:cubicBezTo>
                  <a:cubicBezTo>
                    <a:pt x="1996" y="219"/>
                    <a:pt x="1996" y="219"/>
                    <a:pt x="1996" y="219"/>
                  </a:cubicBezTo>
                  <a:cubicBezTo>
                    <a:pt x="1996" y="219"/>
                    <a:pt x="1996" y="219"/>
                    <a:pt x="1995" y="219"/>
                  </a:cubicBezTo>
                  <a:cubicBezTo>
                    <a:pt x="1995" y="219"/>
                    <a:pt x="1995" y="219"/>
                    <a:pt x="1995" y="219"/>
                  </a:cubicBezTo>
                  <a:cubicBezTo>
                    <a:pt x="1933" y="219"/>
                    <a:pt x="1933" y="219"/>
                    <a:pt x="1933" y="219"/>
                  </a:cubicBezTo>
                  <a:close/>
                  <a:moveTo>
                    <a:pt x="1994" y="216"/>
                  </a:moveTo>
                  <a:cubicBezTo>
                    <a:pt x="1993" y="196"/>
                    <a:pt x="1992" y="174"/>
                    <a:pt x="1988" y="153"/>
                  </a:cubicBezTo>
                  <a:cubicBezTo>
                    <a:pt x="1988" y="153"/>
                    <a:pt x="1988" y="153"/>
                    <a:pt x="1988" y="153"/>
                  </a:cubicBezTo>
                  <a:cubicBezTo>
                    <a:pt x="1932" y="153"/>
                    <a:pt x="1932" y="153"/>
                    <a:pt x="1932" y="153"/>
                  </a:cubicBezTo>
                  <a:cubicBezTo>
                    <a:pt x="1934" y="166"/>
                    <a:pt x="1935" y="182"/>
                    <a:pt x="1935" y="199"/>
                  </a:cubicBezTo>
                  <a:cubicBezTo>
                    <a:pt x="1935" y="199"/>
                    <a:pt x="1935" y="199"/>
                    <a:pt x="1935" y="199"/>
                  </a:cubicBezTo>
                  <a:cubicBezTo>
                    <a:pt x="1935" y="204"/>
                    <a:pt x="1935" y="210"/>
                    <a:pt x="1935" y="216"/>
                  </a:cubicBezTo>
                  <a:cubicBezTo>
                    <a:pt x="1935" y="216"/>
                    <a:pt x="1935" y="216"/>
                    <a:pt x="1935" y="216"/>
                  </a:cubicBezTo>
                  <a:cubicBezTo>
                    <a:pt x="1994" y="216"/>
                    <a:pt x="1994" y="216"/>
                    <a:pt x="1994" y="216"/>
                  </a:cubicBezTo>
                  <a:close/>
                  <a:moveTo>
                    <a:pt x="565" y="80"/>
                  </a:moveTo>
                  <a:cubicBezTo>
                    <a:pt x="564" y="80"/>
                    <a:pt x="563" y="79"/>
                    <a:pt x="563" y="78"/>
                  </a:cubicBezTo>
                  <a:cubicBezTo>
                    <a:pt x="563" y="78"/>
                    <a:pt x="563" y="78"/>
                    <a:pt x="563" y="78"/>
                  </a:cubicBezTo>
                  <a:cubicBezTo>
                    <a:pt x="563" y="3"/>
                    <a:pt x="563" y="3"/>
                    <a:pt x="563" y="3"/>
                  </a:cubicBezTo>
                  <a:cubicBezTo>
                    <a:pt x="563" y="2"/>
                    <a:pt x="564" y="2"/>
                    <a:pt x="565" y="2"/>
                  </a:cubicBezTo>
                  <a:cubicBezTo>
                    <a:pt x="565" y="2"/>
                    <a:pt x="565" y="2"/>
                    <a:pt x="565" y="2"/>
                  </a:cubicBezTo>
                  <a:cubicBezTo>
                    <a:pt x="587" y="1"/>
                    <a:pt x="608" y="0"/>
                    <a:pt x="630" y="0"/>
                  </a:cubicBezTo>
                  <a:cubicBezTo>
                    <a:pt x="630" y="0"/>
                    <a:pt x="630" y="0"/>
                    <a:pt x="630" y="0"/>
                  </a:cubicBezTo>
                  <a:cubicBezTo>
                    <a:pt x="631" y="0"/>
                    <a:pt x="631" y="0"/>
                    <a:pt x="632" y="1"/>
                  </a:cubicBezTo>
                  <a:cubicBezTo>
                    <a:pt x="632" y="1"/>
                    <a:pt x="632" y="1"/>
                    <a:pt x="632" y="1"/>
                  </a:cubicBezTo>
                  <a:cubicBezTo>
                    <a:pt x="632" y="1"/>
                    <a:pt x="632" y="1"/>
                    <a:pt x="632" y="2"/>
                  </a:cubicBezTo>
                  <a:cubicBezTo>
                    <a:pt x="632" y="2"/>
                    <a:pt x="632" y="2"/>
                    <a:pt x="632" y="2"/>
                  </a:cubicBezTo>
                  <a:cubicBezTo>
                    <a:pt x="632" y="77"/>
                    <a:pt x="632" y="77"/>
                    <a:pt x="632" y="77"/>
                  </a:cubicBezTo>
                  <a:cubicBezTo>
                    <a:pt x="632" y="78"/>
                    <a:pt x="631" y="78"/>
                    <a:pt x="631" y="78"/>
                  </a:cubicBezTo>
                  <a:cubicBezTo>
                    <a:pt x="631" y="78"/>
                    <a:pt x="631" y="78"/>
                    <a:pt x="631" y="78"/>
                  </a:cubicBezTo>
                  <a:cubicBezTo>
                    <a:pt x="624" y="79"/>
                    <a:pt x="617" y="79"/>
                    <a:pt x="610" y="79"/>
                  </a:cubicBezTo>
                  <a:cubicBezTo>
                    <a:pt x="610" y="79"/>
                    <a:pt x="610" y="79"/>
                    <a:pt x="610" y="79"/>
                  </a:cubicBezTo>
                  <a:cubicBezTo>
                    <a:pt x="610" y="78"/>
                    <a:pt x="610" y="78"/>
                    <a:pt x="610" y="78"/>
                  </a:cubicBezTo>
                  <a:cubicBezTo>
                    <a:pt x="610" y="79"/>
                    <a:pt x="610" y="79"/>
                    <a:pt x="610" y="79"/>
                  </a:cubicBezTo>
                  <a:cubicBezTo>
                    <a:pt x="601" y="80"/>
                    <a:pt x="592" y="80"/>
                    <a:pt x="582" y="80"/>
                  </a:cubicBezTo>
                  <a:cubicBezTo>
                    <a:pt x="582" y="80"/>
                    <a:pt x="582" y="80"/>
                    <a:pt x="582" y="80"/>
                  </a:cubicBezTo>
                  <a:cubicBezTo>
                    <a:pt x="576" y="80"/>
                    <a:pt x="571" y="80"/>
                    <a:pt x="565" y="80"/>
                  </a:cubicBezTo>
                  <a:close/>
                  <a:moveTo>
                    <a:pt x="582" y="77"/>
                  </a:moveTo>
                  <a:cubicBezTo>
                    <a:pt x="591" y="77"/>
                    <a:pt x="601" y="77"/>
                    <a:pt x="610" y="76"/>
                  </a:cubicBezTo>
                  <a:cubicBezTo>
                    <a:pt x="610" y="76"/>
                    <a:pt x="610" y="76"/>
                    <a:pt x="610" y="76"/>
                  </a:cubicBezTo>
                  <a:cubicBezTo>
                    <a:pt x="616" y="76"/>
                    <a:pt x="623" y="76"/>
                    <a:pt x="629" y="75"/>
                  </a:cubicBezTo>
                  <a:cubicBezTo>
                    <a:pt x="629" y="75"/>
                    <a:pt x="629" y="75"/>
                    <a:pt x="629" y="75"/>
                  </a:cubicBezTo>
                  <a:cubicBezTo>
                    <a:pt x="629" y="3"/>
                    <a:pt x="629" y="3"/>
                    <a:pt x="629" y="3"/>
                  </a:cubicBezTo>
                  <a:cubicBezTo>
                    <a:pt x="608" y="3"/>
                    <a:pt x="587" y="4"/>
                    <a:pt x="566" y="4"/>
                  </a:cubicBezTo>
                  <a:cubicBezTo>
                    <a:pt x="566" y="4"/>
                    <a:pt x="566" y="4"/>
                    <a:pt x="566" y="4"/>
                  </a:cubicBezTo>
                  <a:cubicBezTo>
                    <a:pt x="566" y="77"/>
                    <a:pt x="566" y="77"/>
                    <a:pt x="566" y="77"/>
                  </a:cubicBezTo>
                  <a:cubicBezTo>
                    <a:pt x="572" y="77"/>
                    <a:pt x="577" y="77"/>
                    <a:pt x="582" y="77"/>
                  </a:cubicBezTo>
                  <a:close/>
                  <a:moveTo>
                    <a:pt x="158" y="77"/>
                  </a:moveTo>
                  <a:cubicBezTo>
                    <a:pt x="157" y="77"/>
                    <a:pt x="157" y="76"/>
                    <a:pt x="157" y="76"/>
                  </a:cubicBezTo>
                  <a:cubicBezTo>
                    <a:pt x="157" y="76"/>
                    <a:pt x="157" y="76"/>
                    <a:pt x="157" y="76"/>
                  </a:cubicBezTo>
                  <a:cubicBezTo>
                    <a:pt x="157" y="13"/>
                    <a:pt x="157" y="13"/>
                    <a:pt x="157" y="13"/>
                  </a:cubicBezTo>
                  <a:cubicBezTo>
                    <a:pt x="157" y="12"/>
                    <a:pt x="158" y="11"/>
                    <a:pt x="158" y="11"/>
                  </a:cubicBezTo>
                  <a:cubicBezTo>
                    <a:pt x="158" y="11"/>
                    <a:pt x="158" y="11"/>
                    <a:pt x="158" y="11"/>
                  </a:cubicBezTo>
                  <a:cubicBezTo>
                    <a:pt x="161" y="11"/>
                    <a:pt x="163" y="11"/>
                    <a:pt x="166" y="11"/>
                  </a:cubicBezTo>
                  <a:cubicBezTo>
                    <a:pt x="166" y="11"/>
                    <a:pt x="166" y="11"/>
                    <a:pt x="166" y="11"/>
                  </a:cubicBezTo>
                  <a:cubicBezTo>
                    <a:pt x="183" y="11"/>
                    <a:pt x="203" y="12"/>
                    <a:pt x="224" y="12"/>
                  </a:cubicBezTo>
                  <a:cubicBezTo>
                    <a:pt x="224" y="12"/>
                    <a:pt x="224" y="12"/>
                    <a:pt x="224" y="12"/>
                  </a:cubicBezTo>
                  <a:cubicBezTo>
                    <a:pt x="224" y="14"/>
                    <a:pt x="224" y="14"/>
                    <a:pt x="224" y="14"/>
                  </a:cubicBezTo>
                  <a:cubicBezTo>
                    <a:pt x="224" y="12"/>
                    <a:pt x="224" y="12"/>
                    <a:pt x="224" y="12"/>
                  </a:cubicBezTo>
                  <a:cubicBezTo>
                    <a:pt x="225" y="12"/>
                    <a:pt x="225" y="13"/>
                    <a:pt x="225" y="14"/>
                  </a:cubicBezTo>
                  <a:cubicBezTo>
                    <a:pt x="225" y="14"/>
                    <a:pt x="225" y="14"/>
                    <a:pt x="225" y="14"/>
                  </a:cubicBezTo>
                  <a:cubicBezTo>
                    <a:pt x="225" y="63"/>
                    <a:pt x="225" y="63"/>
                    <a:pt x="225" y="63"/>
                  </a:cubicBezTo>
                  <a:cubicBezTo>
                    <a:pt x="225" y="64"/>
                    <a:pt x="225" y="64"/>
                    <a:pt x="224" y="64"/>
                  </a:cubicBezTo>
                  <a:cubicBezTo>
                    <a:pt x="224" y="64"/>
                    <a:pt x="224" y="64"/>
                    <a:pt x="224" y="64"/>
                  </a:cubicBezTo>
                  <a:cubicBezTo>
                    <a:pt x="201" y="66"/>
                    <a:pt x="179" y="70"/>
                    <a:pt x="159" y="77"/>
                  </a:cubicBezTo>
                  <a:cubicBezTo>
                    <a:pt x="159" y="77"/>
                    <a:pt x="159" y="77"/>
                    <a:pt x="159" y="77"/>
                  </a:cubicBezTo>
                  <a:cubicBezTo>
                    <a:pt x="159" y="77"/>
                    <a:pt x="159" y="77"/>
                    <a:pt x="158" y="77"/>
                  </a:cubicBezTo>
                  <a:cubicBezTo>
                    <a:pt x="158" y="77"/>
                    <a:pt x="158" y="77"/>
                    <a:pt x="158" y="77"/>
                  </a:cubicBezTo>
                  <a:cubicBezTo>
                    <a:pt x="158" y="77"/>
                    <a:pt x="158" y="77"/>
                    <a:pt x="158" y="77"/>
                  </a:cubicBezTo>
                  <a:close/>
                  <a:moveTo>
                    <a:pt x="160" y="74"/>
                  </a:moveTo>
                  <a:cubicBezTo>
                    <a:pt x="179" y="67"/>
                    <a:pt x="201" y="64"/>
                    <a:pt x="222" y="61"/>
                  </a:cubicBezTo>
                  <a:cubicBezTo>
                    <a:pt x="222" y="61"/>
                    <a:pt x="222" y="61"/>
                    <a:pt x="222" y="61"/>
                  </a:cubicBezTo>
                  <a:cubicBezTo>
                    <a:pt x="222" y="15"/>
                    <a:pt x="222" y="15"/>
                    <a:pt x="222" y="15"/>
                  </a:cubicBezTo>
                  <a:cubicBezTo>
                    <a:pt x="202" y="15"/>
                    <a:pt x="183" y="14"/>
                    <a:pt x="166" y="14"/>
                  </a:cubicBezTo>
                  <a:cubicBezTo>
                    <a:pt x="166" y="14"/>
                    <a:pt x="166" y="14"/>
                    <a:pt x="166" y="14"/>
                  </a:cubicBezTo>
                  <a:cubicBezTo>
                    <a:pt x="164" y="14"/>
                    <a:pt x="162" y="14"/>
                    <a:pt x="160" y="14"/>
                  </a:cubicBezTo>
                  <a:cubicBezTo>
                    <a:pt x="160" y="14"/>
                    <a:pt x="160" y="14"/>
                    <a:pt x="160" y="14"/>
                  </a:cubicBezTo>
                  <a:cubicBezTo>
                    <a:pt x="160" y="74"/>
                    <a:pt x="160" y="74"/>
                    <a:pt x="160" y="74"/>
                  </a:cubicBezTo>
                  <a:close/>
                  <a:moveTo>
                    <a:pt x="1850" y="77"/>
                  </a:moveTo>
                  <a:cubicBezTo>
                    <a:pt x="1829" y="71"/>
                    <a:pt x="1807" y="69"/>
                    <a:pt x="1785" y="68"/>
                  </a:cubicBezTo>
                  <a:cubicBezTo>
                    <a:pt x="1785" y="68"/>
                    <a:pt x="1785" y="68"/>
                    <a:pt x="1785" y="68"/>
                  </a:cubicBezTo>
                  <a:cubicBezTo>
                    <a:pt x="1784" y="68"/>
                    <a:pt x="1783" y="67"/>
                    <a:pt x="1783" y="66"/>
                  </a:cubicBezTo>
                  <a:cubicBezTo>
                    <a:pt x="1783" y="66"/>
                    <a:pt x="1783" y="66"/>
                    <a:pt x="1783" y="66"/>
                  </a:cubicBezTo>
                  <a:cubicBezTo>
                    <a:pt x="1783" y="14"/>
                    <a:pt x="1783" y="14"/>
                    <a:pt x="1783" y="14"/>
                  </a:cubicBezTo>
                  <a:cubicBezTo>
                    <a:pt x="1783" y="13"/>
                    <a:pt x="1784" y="13"/>
                    <a:pt x="1785" y="13"/>
                  </a:cubicBezTo>
                  <a:cubicBezTo>
                    <a:pt x="1785" y="13"/>
                    <a:pt x="1785" y="13"/>
                    <a:pt x="1785" y="13"/>
                  </a:cubicBezTo>
                  <a:cubicBezTo>
                    <a:pt x="1790" y="12"/>
                    <a:pt x="1796" y="12"/>
                    <a:pt x="1802" y="12"/>
                  </a:cubicBezTo>
                  <a:cubicBezTo>
                    <a:pt x="1802" y="12"/>
                    <a:pt x="1802" y="12"/>
                    <a:pt x="1802" y="12"/>
                  </a:cubicBezTo>
                  <a:cubicBezTo>
                    <a:pt x="1818" y="12"/>
                    <a:pt x="1834" y="13"/>
                    <a:pt x="1850" y="15"/>
                  </a:cubicBezTo>
                  <a:cubicBezTo>
                    <a:pt x="1850" y="15"/>
                    <a:pt x="1850" y="15"/>
                    <a:pt x="1850" y="15"/>
                  </a:cubicBezTo>
                  <a:cubicBezTo>
                    <a:pt x="1850" y="16"/>
                    <a:pt x="1850" y="16"/>
                    <a:pt x="1850" y="16"/>
                  </a:cubicBezTo>
                  <a:cubicBezTo>
                    <a:pt x="1850" y="15"/>
                    <a:pt x="1850" y="15"/>
                    <a:pt x="1850" y="15"/>
                  </a:cubicBezTo>
                  <a:cubicBezTo>
                    <a:pt x="1851" y="15"/>
                    <a:pt x="1852" y="15"/>
                    <a:pt x="1852" y="16"/>
                  </a:cubicBezTo>
                  <a:cubicBezTo>
                    <a:pt x="1852" y="16"/>
                    <a:pt x="1852" y="16"/>
                    <a:pt x="1852" y="16"/>
                  </a:cubicBezTo>
                  <a:cubicBezTo>
                    <a:pt x="1852" y="76"/>
                    <a:pt x="1852" y="76"/>
                    <a:pt x="1852" y="76"/>
                  </a:cubicBezTo>
                  <a:cubicBezTo>
                    <a:pt x="1852" y="76"/>
                    <a:pt x="1851" y="76"/>
                    <a:pt x="1851" y="77"/>
                  </a:cubicBezTo>
                  <a:cubicBezTo>
                    <a:pt x="1851" y="77"/>
                    <a:pt x="1851" y="77"/>
                    <a:pt x="1851" y="77"/>
                  </a:cubicBezTo>
                  <a:cubicBezTo>
                    <a:pt x="1851" y="77"/>
                    <a:pt x="1850" y="77"/>
                    <a:pt x="1850" y="77"/>
                  </a:cubicBezTo>
                  <a:cubicBezTo>
                    <a:pt x="1850" y="77"/>
                    <a:pt x="1850" y="77"/>
                    <a:pt x="1850" y="77"/>
                  </a:cubicBezTo>
                  <a:cubicBezTo>
                    <a:pt x="1850" y="77"/>
                    <a:pt x="1850" y="77"/>
                    <a:pt x="1850" y="77"/>
                  </a:cubicBezTo>
                  <a:close/>
                  <a:moveTo>
                    <a:pt x="1849" y="74"/>
                  </a:moveTo>
                  <a:cubicBezTo>
                    <a:pt x="1849" y="18"/>
                    <a:pt x="1849" y="18"/>
                    <a:pt x="1849" y="18"/>
                  </a:cubicBezTo>
                  <a:cubicBezTo>
                    <a:pt x="1833" y="16"/>
                    <a:pt x="1817" y="15"/>
                    <a:pt x="1802" y="15"/>
                  </a:cubicBezTo>
                  <a:cubicBezTo>
                    <a:pt x="1802" y="15"/>
                    <a:pt x="1802" y="15"/>
                    <a:pt x="1802" y="15"/>
                  </a:cubicBezTo>
                  <a:cubicBezTo>
                    <a:pt x="1797" y="15"/>
                    <a:pt x="1791" y="15"/>
                    <a:pt x="1786" y="16"/>
                  </a:cubicBezTo>
                  <a:cubicBezTo>
                    <a:pt x="1786" y="16"/>
                    <a:pt x="1786" y="16"/>
                    <a:pt x="1786" y="16"/>
                  </a:cubicBezTo>
                  <a:cubicBezTo>
                    <a:pt x="1786" y="65"/>
                    <a:pt x="1786" y="65"/>
                    <a:pt x="1786" y="65"/>
                  </a:cubicBezTo>
                  <a:cubicBezTo>
                    <a:pt x="1808" y="66"/>
                    <a:pt x="1829" y="68"/>
                    <a:pt x="1849" y="74"/>
                  </a:cubicBezTo>
                  <a:close/>
                  <a:moveTo>
                    <a:pt x="1444" y="74"/>
                  </a:moveTo>
                  <a:cubicBezTo>
                    <a:pt x="1423" y="73"/>
                    <a:pt x="1402" y="72"/>
                    <a:pt x="1378" y="70"/>
                  </a:cubicBezTo>
                  <a:cubicBezTo>
                    <a:pt x="1378" y="70"/>
                    <a:pt x="1378" y="70"/>
                    <a:pt x="1378" y="70"/>
                  </a:cubicBezTo>
                  <a:cubicBezTo>
                    <a:pt x="1377" y="70"/>
                    <a:pt x="1377" y="69"/>
                    <a:pt x="1377" y="69"/>
                  </a:cubicBezTo>
                  <a:cubicBezTo>
                    <a:pt x="1377" y="69"/>
                    <a:pt x="1377" y="69"/>
                    <a:pt x="1377" y="69"/>
                  </a:cubicBezTo>
                  <a:cubicBezTo>
                    <a:pt x="1377" y="23"/>
                    <a:pt x="1377" y="23"/>
                    <a:pt x="1377" y="23"/>
                  </a:cubicBezTo>
                  <a:cubicBezTo>
                    <a:pt x="1377" y="23"/>
                    <a:pt x="1377" y="22"/>
                    <a:pt x="1377" y="22"/>
                  </a:cubicBezTo>
                  <a:cubicBezTo>
                    <a:pt x="1377" y="22"/>
                    <a:pt x="1377" y="22"/>
                    <a:pt x="1377" y="22"/>
                  </a:cubicBezTo>
                  <a:cubicBezTo>
                    <a:pt x="1377" y="22"/>
                    <a:pt x="1378" y="22"/>
                    <a:pt x="1378" y="22"/>
                  </a:cubicBezTo>
                  <a:cubicBezTo>
                    <a:pt x="1378" y="22"/>
                    <a:pt x="1378" y="22"/>
                    <a:pt x="1378" y="22"/>
                  </a:cubicBezTo>
                  <a:cubicBezTo>
                    <a:pt x="1400" y="22"/>
                    <a:pt x="1422" y="23"/>
                    <a:pt x="1444" y="23"/>
                  </a:cubicBezTo>
                  <a:cubicBezTo>
                    <a:pt x="1444" y="23"/>
                    <a:pt x="1444" y="23"/>
                    <a:pt x="1444" y="23"/>
                  </a:cubicBezTo>
                  <a:cubicBezTo>
                    <a:pt x="1444" y="24"/>
                    <a:pt x="1444" y="24"/>
                    <a:pt x="1444" y="24"/>
                  </a:cubicBezTo>
                  <a:cubicBezTo>
                    <a:pt x="1444" y="23"/>
                    <a:pt x="1444" y="23"/>
                    <a:pt x="1444" y="23"/>
                  </a:cubicBezTo>
                  <a:cubicBezTo>
                    <a:pt x="1444" y="23"/>
                    <a:pt x="1445" y="24"/>
                    <a:pt x="1445" y="24"/>
                  </a:cubicBezTo>
                  <a:cubicBezTo>
                    <a:pt x="1445" y="24"/>
                    <a:pt x="1445" y="24"/>
                    <a:pt x="1445" y="24"/>
                  </a:cubicBezTo>
                  <a:cubicBezTo>
                    <a:pt x="1445" y="72"/>
                    <a:pt x="1445" y="72"/>
                    <a:pt x="1445" y="72"/>
                  </a:cubicBezTo>
                  <a:cubicBezTo>
                    <a:pt x="1445" y="73"/>
                    <a:pt x="1445" y="73"/>
                    <a:pt x="1445" y="73"/>
                  </a:cubicBezTo>
                  <a:cubicBezTo>
                    <a:pt x="1445" y="73"/>
                    <a:pt x="1445" y="73"/>
                    <a:pt x="1445" y="73"/>
                  </a:cubicBezTo>
                  <a:cubicBezTo>
                    <a:pt x="1444" y="74"/>
                    <a:pt x="1444" y="74"/>
                    <a:pt x="1444" y="74"/>
                  </a:cubicBezTo>
                  <a:cubicBezTo>
                    <a:pt x="1444" y="74"/>
                    <a:pt x="1444" y="74"/>
                    <a:pt x="1444" y="74"/>
                  </a:cubicBezTo>
                  <a:cubicBezTo>
                    <a:pt x="1444" y="74"/>
                    <a:pt x="1444" y="74"/>
                    <a:pt x="1444" y="74"/>
                  </a:cubicBezTo>
                  <a:close/>
                  <a:moveTo>
                    <a:pt x="1442" y="71"/>
                  </a:moveTo>
                  <a:cubicBezTo>
                    <a:pt x="1442" y="26"/>
                    <a:pt x="1442" y="26"/>
                    <a:pt x="1442" y="26"/>
                  </a:cubicBezTo>
                  <a:cubicBezTo>
                    <a:pt x="1421" y="26"/>
                    <a:pt x="1400" y="25"/>
                    <a:pt x="1380" y="25"/>
                  </a:cubicBezTo>
                  <a:cubicBezTo>
                    <a:pt x="1380" y="25"/>
                    <a:pt x="1380" y="25"/>
                    <a:pt x="1380" y="25"/>
                  </a:cubicBezTo>
                  <a:cubicBezTo>
                    <a:pt x="1380" y="67"/>
                    <a:pt x="1380" y="67"/>
                    <a:pt x="1380" y="67"/>
                  </a:cubicBezTo>
                  <a:cubicBezTo>
                    <a:pt x="1402" y="69"/>
                    <a:pt x="1423" y="70"/>
                    <a:pt x="1442" y="71"/>
                  </a:cubicBezTo>
                  <a:close/>
                  <a:moveTo>
                    <a:pt x="427" y="71"/>
                  </a:moveTo>
                  <a:cubicBezTo>
                    <a:pt x="405" y="69"/>
                    <a:pt x="383" y="67"/>
                    <a:pt x="362" y="65"/>
                  </a:cubicBezTo>
                  <a:cubicBezTo>
                    <a:pt x="362" y="65"/>
                    <a:pt x="362" y="65"/>
                    <a:pt x="362" y="65"/>
                  </a:cubicBezTo>
                  <a:cubicBezTo>
                    <a:pt x="361" y="65"/>
                    <a:pt x="360" y="65"/>
                    <a:pt x="360" y="64"/>
                  </a:cubicBezTo>
                  <a:cubicBezTo>
                    <a:pt x="360" y="64"/>
                    <a:pt x="360" y="64"/>
                    <a:pt x="360" y="64"/>
                  </a:cubicBezTo>
                  <a:cubicBezTo>
                    <a:pt x="360" y="16"/>
                    <a:pt x="360" y="16"/>
                    <a:pt x="360" y="16"/>
                  </a:cubicBezTo>
                  <a:cubicBezTo>
                    <a:pt x="360" y="15"/>
                    <a:pt x="361" y="14"/>
                    <a:pt x="362" y="14"/>
                  </a:cubicBezTo>
                  <a:cubicBezTo>
                    <a:pt x="362" y="14"/>
                    <a:pt x="362" y="14"/>
                    <a:pt x="362" y="14"/>
                  </a:cubicBezTo>
                  <a:cubicBezTo>
                    <a:pt x="363" y="14"/>
                    <a:pt x="365" y="14"/>
                    <a:pt x="366" y="14"/>
                  </a:cubicBezTo>
                  <a:cubicBezTo>
                    <a:pt x="366" y="14"/>
                    <a:pt x="366" y="14"/>
                    <a:pt x="366" y="14"/>
                  </a:cubicBezTo>
                  <a:cubicBezTo>
                    <a:pt x="388" y="12"/>
                    <a:pt x="408" y="10"/>
                    <a:pt x="427" y="9"/>
                  </a:cubicBezTo>
                  <a:cubicBezTo>
                    <a:pt x="427" y="9"/>
                    <a:pt x="427" y="9"/>
                    <a:pt x="427" y="9"/>
                  </a:cubicBezTo>
                  <a:cubicBezTo>
                    <a:pt x="427" y="9"/>
                    <a:pt x="428" y="9"/>
                    <a:pt x="428" y="9"/>
                  </a:cubicBezTo>
                  <a:cubicBezTo>
                    <a:pt x="428" y="9"/>
                    <a:pt x="428" y="9"/>
                    <a:pt x="428" y="9"/>
                  </a:cubicBezTo>
                  <a:cubicBezTo>
                    <a:pt x="429" y="9"/>
                    <a:pt x="429" y="10"/>
                    <a:pt x="429" y="10"/>
                  </a:cubicBezTo>
                  <a:cubicBezTo>
                    <a:pt x="429" y="10"/>
                    <a:pt x="429" y="10"/>
                    <a:pt x="429" y="10"/>
                  </a:cubicBezTo>
                  <a:cubicBezTo>
                    <a:pt x="429" y="69"/>
                    <a:pt x="429" y="69"/>
                    <a:pt x="429" y="69"/>
                  </a:cubicBezTo>
                  <a:cubicBezTo>
                    <a:pt x="429" y="70"/>
                    <a:pt x="429" y="70"/>
                    <a:pt x="428" y="70"/>
                  </a:cubicBezTo>
                  <a:cubicBezTo>
                    <a:pt x="428" y="70"/>
                    <a:pt x="428" y="70"/>
                    <a:pt x="428" y="70"/>
                  </a:cubicBezTo>
                  <a:cubicBezTo>
                    <a:pt x="428" y="71"/>
                    <a:pt x="428" y="71"/>
                    <a:pt x="427" y="71"/>
                  </a:cubicBezTo>
                  <a:cubicBezTo>
                    <a:pt x="427" y="71"/>
                    <a:pt x="427" y="71"/>
                    <a:pt x="427" y="71"/>
                  </a:cubicBezTo>
                  <a:cubicBezTo>
                    <a:pt x="427" y="71"/>
                    <a:pt x="427" y="71"/>
                    <a:pt x="427" y="71"/>
                  </a:cubicBezTo>
                  <a:close/>
                  <a:moveTo>
                    <a:pt x="426" y="68"/>
                  </a:moveTo>
                  <a:cubicBezTo>
                    <a:pt x="426" y="12"/>
                    <a:pt x="426" y="12"/>
                    <a:pt x="426" y="12"/>
                  </a:cubicBezTo>
                  <a:cubicBezTo>
                    <a:pt x="407" y="13"/>
                    <a:pt x="387" y="15"/>
                    <a:pt x="367" y="17"/>
                  </a:cubicBezTo>
                  <a:cubicBezTo>
                    <a:pt x="367" y="17"/>
                    <a:pt x="367" y="17"/>
                    <a:pt x="367" y="17"/>
                  </a:cubicBezTo>
                  <a:cubicBezTo>
                    <a:pt x="366" y="17"/>
                    <a:pt x="364" y="17"/>
                    <a:pt x="363" y="17"/>
                  </a:cubicBezTo>
                  <a:cubicBezTo>
                    <a:pt x="363" y="17"/>
                    <a:pt x="363" y="17"/>
                    <a:pt x="363" y="17"/>
                  </a:cubicBezTo>
                  <a:cubicBezTo>
                    <a:pt x="363" y="63"/>
                    <a:pt x="363" y="63"/>
                    <a:pt x="363" y="63"/>
                  </a:cubicBezTo>
                  <a:cubicBezTo>
                    <a:pt x="384" y="64"/>
                    <a:pt x="405" y="66"/>
                    <a:pt x="426" y="68"/>
                  </a:cubicBezTo>
                  <a:close/>
                  <a:moveTo>
                    <a:pt x="767" y="70"/>
                  </a:moveTo>
                  <a:cubicBezTo>
                    <a:pt x="767" y="69"/>
                    <a:pt x="767" y="69"/>
                    <a:pt x="767" y="69"/>
                  </a:cubicBezTo>
                  <a:cubicBezTo>
                    <a:pt x="767" y="69"/>
                    <a:pt x="767" y="69"/>
                    <a:pt x="767" y="69"/>
                  </a:cubicBezTo>
                  <a:cubicBezTo>
                    <a:pt x="767" y="2"/>
                    <a:pt x="767" y="2"/>
                    <a:pt x="767" y="2"/>
                  </a:cubicBezTo>
                  <a:cubicBezTo>
                    <a:pt x="767" y="2"/>
                    <a:pt x="767" y="1"/>
                    <a:pt x="767" y="1"/>
                  </a:cubicBezTo>
                  <a:cubicBezTo>
                    <a:pt x="767" y="1"/>
                    <a:pt x="767" y="1"/>
                    <a:pt x="767" y="1"/>
                  </a:cubicBezTo>
                  <a:cubicBezTo>
                    <a:pt x="768" y="1"/>
                    <a:pt x="768" y="0"/>
                    <a:pt x="768" y="0"/>
                  </a:cubicBezTo>
                  <a:cubicBezTo>
                    <a:pt x="768" y="0"/>
                    <a:pt x="768" y="0"/>
                    <a:pt x="768" y="0"/>
                  </a:cubicBezTo>
                  <a:cubicBezTo>
                    <a:pt x="790" y="1"/>
                    <a:pt x="812" y="1"/>
                    <a:pt x="834" y="2"/>
                  </a:cubicBezTo>
                  <a:cubicBezTo>
                    <a:pt x="834" y="2"/>
                    <a:pt x="834" y="2"/>
                    <a:pt x="834" y="2"/>
                  </a:cubicBezTo>
                  <a:cubicBezTo>
                    <a:pt x="834" y="3"/>
                    <a:pt x="834" y="3"/>
                    <a:pt x="834" y="3"/>
                  </a:cubicBezTo>
                  <a:cubicBezTo>
                    <a:pt x="834" y="2"/>
                    <a:pt x="834" y="2"/>
                    <a:pt x="834" y="2"/>
                  </a:cubicBezTo>
                  <a:cubicBezTo>
                    <a:pt x="835" y="2"/>
                    <a:pt x="835" y="2"/>
                    <a:pt x="835" y="3"/>
                  </a:cubicBezTo>
                  <a:cubicBezTo>
                    <a:pt x="835" y="3"/>
                    <a:pt x="835" y="3"/>
                    <a:pt x="835" y="3"/>
                  </a:cubicBezTo>
                  <a:cubicBezTo>
                    <a:pt x="835" y="64"/>
                    <a:pt x="835" y="64"/>
                    <a:pt x="835" y="64"/>
                  </a:cubicBezTo>
                  <a:cubicBezTo>
                    <a:pt x="835" y="65"/>
                    <a:pt x="835" y="66"/>
                    <a:pt x="834" y="66"/>
                  </a:cubicBezTo>
                  <a:cubicBezTo>
                    <a:pt x="834" y="66"/>
                    <a:pt x="834" y="66"/>
                    <a:pt x="834" y="66"/>
                  </a:cubicBezTo>
                  <a:cubicBezTo>
                    <a:pt x="812" y="67"/>
                    <a:pt x="790" y="69"/>
                    <a:pt x="768" y="70"/>
                  </a:cubicBezTo>
                  <a:cubicBezTo>
                    <a:pt x="768" y="70"/>
                    <a:pt x="768" y="70"/>
                    <a:pt x="768" y="70"/>
                  </a:cubicBezTo>
                  <a:cubicBezTo>
                    <a:pt x="768" y="70"/>
                    <a:pt x="768" y="70"/>
                    <a:pt x="768" y="70"/>
                  </a:cubicBezTo>
                  <a:cubicBezTo>
                    <a:pt x="768" y="70"/>
                    <a:pt x="768" y="70"/>
                    <a:pt x="768" y="70"/>
                  </a:cubicBezTo>
                  <a:cubicBezTo>
                    <a:pt x="768" y="70"/>
                    <a:pt x="768" y="70"/>
                    <a:pt x="767" y="70"/>
                  </a:cubicBezTo>
                  <a:close/>
                  <a:moveTo>
                    <a:pt x="770" y="67"/>
                  </a:moveTo>
                  <a:cubicBezTo>
                    <a:pt x="791" y="66"/>
                    <a:pt x="811" y="64"/>
                    <a:pt x="832" y="63"/>
                  </a:cubicBezTo>
                  <a:cubicBezTo>
                    <a:pt x="832" y="63"/>
                    <a:pt x="832" y="63"/>
                    <a:pt x="832" y="63"/>
                  </a:cubicBezTo>
                  <a:cubicBezTo>
                    <a:pt x="832" y="5"/>
                    <a:pt x="832" y="5"/>
                    <a:pt x="832" y="5"/>
                  </a:cubicBezTo>
                  <a:cubicBezTo>
                    <a:pt x="812" y="4"/>
                    <a:pt x="791" y="4"/>
                    <a:pt x="770" y="3"/>
                  </a:cubicBezTo>
                  <a:cubicBezTo>
                    <a:pt x="770" y="3"/>
                    <a:pt x="770" y="3"/>
                    <a:pt x="770" y="3"/>
                  </a:cubicBezTo>
                  <a:cubicBezTo>
                    <a:pt x="770" y="67"/>
                    <a:pt x="770" y="67"/>
                    <a:pt x="770" y="67"/>
                  </a:cubicBezTo>
                  <a:close/>
                  <a:moveTo>
                    <a:pt x="1580" y="68"/>
                  </a:moveTo>
                  <a:cubicBezTo>
                    <a:pt x="1580" y="68"/>
                    <a:pt x="1580" y="68"/>
                    <a:pt x="1580" y="67"/>
                  </a:cubicBezTo>
                  <a:cubicBezTo>
                    <a:pt x="1580" y="67"/>
                    <a:pt x="1580" y="67"/>
                    <a:pt x="1580" y="67"/>
                  </a:cubicBezTo>
                  <a:cubicBezTo>
                    <a:pt x="1580" y="24"/>
                    <a:pt x="1580" y="24"/>
                    <a:pt x="1580" y="24"/>
                  </a:cubicBezTo>
                  <a:cubicBezTo>
                    <a:pt x="1580" y="23"/>
                    <a:pt x="1581" y="22"/>
                    <a:pt x="1581" y="22"/>
                  </a:cubicBezTo>
                  <a:cubicBezTo>
                    <a:pt x="1581" y="22"/>
                    <a:pt x="1581" y="22"/>
                    <a:pt x="1581" y="22"/>
                  </a:cubicBezTo>
                  <a:cubicBezTo>
                    <a:pt x="1603" y="22"/>
                    <a:pt x="1625" y="21"/>
                    <a:pt x="1647" y="20"/>
                  </a:cubicBezTo>
                  <a:cubicBezTo>
                    <a:pt x="1647" y="20"/>
                    <a:pt x="1647" y="20"/>
                    <a:pt x="1647" y="20"/>
                  </a:cubicBezTo>
                  <a:cubicBezTo>
                    <a:pt x="1647" y="20"/>
                    <a:pt x="1648" y="20"/>
                    <a:pt x="1648" y="21"/>
                  </a:cubicBezTo>
                  <a:cubicBezTo>
                    <a:pt x="1648" y="21"/>
                    <a:pt x="1648" y="21"/>
                    <a:pt x="1648" y="21"/>
                  </a:cubicBezTo>
                  <a:cubicBezTo>
                    <a:pt x="1648" y="21"/>
                    <a:pt x="1648" y="21"/>
                    <a:pt x="1648" y="22"/>
                  </a:cubicBezTo>
                  <a:cubicBezTo>
                    <a:pt x="1648" y="22"/>
                    <a:pt x="1648" y="22"/>
                    <a:pt x="1648" y="22"/>
                  </a:cubicBezTo>
                  <a:cubicBezTo>
                    <a:pt x="1648" y="65"/>
                    <a:pt x="1648" y="65"/>
                    <a:pt x="1648" y="65"/>
                  </a:cubicBezTo>
                  <a:cubicBezTo>
                    <a:pt x="1648" y="66"/>
                    <a:pt x="1648" y="66"/>
                    <a:pt x="1647" y="66"/>
                  </a:cubicBezTo>
                  <a:cubicBezTo>
                    <a:pt x="1647" y="66"/>
                    <a:pt x="1647" y="66"/>
                    <a:pt x="1647" y="66"/>
                  </a:cubicBezTo>
                  <a:cubicBezTo>
                    <a:pt x="1624" y="66"/>
                    <a:pt x="1603" y="67"/>
                    <a:pt x="1581" y="69"/>
                  </a:cubicBezTo>
                  <a:cubicBezTo>
                    <a:pt x="1581" y="69"/>
                    <a:pt x="1581" y="69"/>
                    <a:pt x="1581" y="69"/>
                  </a:cubicBezTo>
                  <a:cubicBezTo>
                    <a:pt x="1581" y="69"/>
                    <a:pt x="1581" y="69"/>
                    <a:pt x="1581" y="69"/>
                  </a:cubicBezTo>
                  <a:cubicBezTo>
                    <a:pt x="1581" y="69"/>
                    <a:pt x="1581" y="69"/>
                    <a:pt x="1581" y="69"/>
                  </a:cubicBezTo>
                  <a:cubicBezTo>
                    <a:pt x="1581" y="69"/>
                    <a:pt x="1581" y="69"/>
                    <a:pt x="1580" y="68"/>
                  </a:cubicBezTo>
                  <a:close/>
                  <a:moveTo>
                    <a:pt x="1583" y="66"/>
                  </a:moveTo>
                  <a:cubicBezTo>
                    <a:pt x="1603" y="64"/>
                    <a:pt x="1624" y="63"/>
                    <a:pt x="1645" y="63"/>
                  </a:cubicBezTo>
                  <a:cubicBezTo>
                    <a:pt x="1645" y="63"/>
                    <a:pt x="1645" y="63"/>
                    <a:pt x="1645" y="63"/>
                  </a:cubicBezTo>
                  <a:cubicBezTo>
                    <a:pt x="1645" y="23"/>
                    <a:pt x="1645" y="23"/>
                    <a:pt x="1645" y="23"/>
                  </a:cubicBezTo>
                  <a:cubicBezTo>
                    <a:pt x="1625" y="24"/>
                    <a:pt x="1604" y="25"/>
                    <a:pt x="1583" y="25"/>
                  </a:cubicBezTo>
                  <a:cubicBezTo>
                    <a:pt x="1583" y="25"/>
                    <a:pt x="1583" y="25"/>
                    <a:pt x="1583" y="25"/>
                  </a:cubicBezTo>
                  <a:cubicBezTo>
                    <a:pt x="1583" y="66"/>
                    <a:pt x="1583" y="66"/>
                    <a:pt x="1583" y="66"/>
                  </a:cubicBezTo>
                  <a:close/>
                  <a:moveTo>
                    <a:pt x="971" y="58"/>
                  </a:moveTo>
                  <a:cubicBezTo>
                    <a:pt x="970" y="57"/>
                    <a:pt x="970" y="57"/>
                    <a:pt x="970" y="56"/>
                  </a:cubicBezTo>
                  <a:cubicBezTo>
                    <a:pt x="970" y="56"/>
                    <a:pt x="970" y="56"/>
                    <a:pt x="970" y="56"/>
                  </a:cubicBezTo>
                  <a:cubicBezTo>
                    <a:pt x="970" y="7"/>
                    <a:pt x="970" y="7"/>
                    <a:pt x="970" y="7"/>
                  </a:cubicBezTo>
                  <a:cubicBezTo>
                    <a:pt x="970" y="7"/>
                    <a:pt x="970" y="6"/>
                    <a:pt x="971" y="6"/>
                  </a:cubicBezTo>
                  <a:cubicBezTo>
                    <a:pt x="971" y="6"/>
                    <a:pt x="971" y="6"/>
                    <a:pt x="971" y="6"/>
                  </a:cubicBezTo>
                  <a:cubicBezTo>
                    <a:pt x="971" y="6"/>
                    <a:pt x="971" y="6"/>
                    <a:pt x="972" y="6"/>
                  </a:cubicBezTo>
                  <a:cubicBezTo>
                    <a:pt x="972" y="6"/>
                    <a:pt x="972" y="6"/>
                    <a:pt x="972" y="6"/>
                  </a:cubicBezTo>
                  <a:cubicBezTo>
                    <a:pt x="994" y="7"/>
                    <a:pt x="1015" y="8"/>
                    <a:pt x="1037" y="8"/>
                  </a:cubicBezTo>
                  <a:cubicBezTo>
                    <a:pt x="1037" y="8"/>
                    <a:pt x="1037" y="8"/>
                    <a:pt x="1037" y="8"/>
                  </a:cubicBezTo>
                  <a:cubicBezTo>
                    <a:pt x="1037" y="10"/>
                    <a:pt x="1037" y="10"/>
                    <a:pt x="1037" y="10"/>
                  </a:cubicBezTo>
                  <a:cubicBezTo>
                    <a:pt x="1037" y="8"/>
                    <a:pt x="1037" y="8"/>
                    <a:pt x="1037" y="8"/>
                  </a:cubicBezTo>
                  <a:cubicBezTo>
                    <a:pt x="1038" y="8"/>
                    <a:pt x="1039" y="9"/>
                    <a:pt x="1039" y="10"/>
                  </a:cubicBezTo>
                  <a:cubicBezTo>
                    <a:pt x="1039" y="10"/>
                    <a:pt x="1039" y="10"/>
                    <a:pt x="1039" y="10"/>
                  </a:cubicBezTo>
                  <a:cubicBezTo>
                    <a:pt x="1039" y="54"/>
                    <a:pt x="1039" y="54"/>
                    <a:pt x="1039" y="54"/>
                  </a:cubicBezTo>
                  <a:cubicBezTo>
                    <a:pt x="1039" y="55"/>
                    <a:pt x="1038" y="56"/>
                    <a:pt x="1037" y="56"/>
                  </a:cubicBezTo>
                  <a:cubicBezTo>
                    <a:pt x="1037" y="56"/>
                    <a:pt x="1037" y="56"/>
                    <a:pt x="1037" y="56"/>
                  </a:cubicBezTo>
                  <a:cubicBezTo>
                    <a:pt x="1015" y="56"/>
                    <a:pt x="993" y="57"/>
                    <a:pt x="972" y="58"/>
                  </a:cubicBezTo>
                  <a:cubicBezTo>
                    <a:pt x="972" y="58"/>
                    <a:pt x="972" y="58"/>
                    <a:pt x="972" y="58"/>
                  </a:cubicBezTo>
                  <a:cubicBezTo>
                    <a:pt x="972" y="58"/>
                    <a:pt x="972" y="58"/>
                    <a:pt x="972" y="58"/>
                  </a:cubicBezTo>
                  <a:cubicBezTo>
                    <a:pt x="972" y="58"/>
                    <a:pt x="972" y="58"/>
                    <a:pt x="972" y="58"/>
                  </a:cubicBezTo>
                  <a:cubicBezTo>
                    <a:pt x="971" y="58"/>
                    <a:pt x="971" y="58"/>
                    <a:pt x="971" y="58"/>
                  </a:cubicBezTo>
                  <a:close/>
                  <a:moveTo>
                    <a:pt x="973" y="55"/>
                  </a:moveTo>
                  <a:cubicBezTo>
                    <a:pt x="994" y="54"/>
                    <a:pt x="1015" y="53"/>
                    <a:pt x="1036" y="53"/>
                  </a:cubicBezTo>
                  <a:cubicBezTo>
                    <a:pt x="1036" y="53"/>
                    <a:pt x="1036" y="53"/>
                    <a:pt x="1036" y="53"/>
                  </a:cubicBezTo>
                  <a:cubicBezTo>
                    <a:pt x="1036" y="11"/>
                    <a:pt x="1036" y="11"/>
                    <a:pt x="1036" y="11"/>
                  </a:cubicBezTo>
                  <a:cubicBezTo>
                    <a:pt x="1015" y="11"/>
                    <a:pt x="994" y="10"/>
                    <a:pt x="973" y="9"/>
                  </a:cubicBezTo>
                  <a:cubicBezTo>
                    <a:pt x="973" y="9"/>
                    <a:pt x="973" y="9"/>
                    <a:pt x="973" y="9"/>
                  </a:cubicBezTo>
                  <a:cubicBezTo>
                    <a:pt x="973" y="55"/>
                    <a:pt x="973" y="55"/>
                    <a:pt x="973" y="55"/>
                  </a:cubicBezTo>
                  <a:close/>
                  <a:moveTo>
                    <a:pt x="1240" y="58"/>
                  </a:moveTo>
                  <a:cubicBezTo>
                    <a:pt x="1218" y="57"/>
                    <a:pt x="1197" y="56"/>
                    <a:pt x="1175" y="55"/>
                  </a:cubicBezTo>
                  <a:cubicBezTo>
                    <a:pt x="1175" y="55"/>
                    <a:pt x="1175" y="55"/>
                    <a:pt x="1175" y="55"/>
                  </a:cubicBezTo>
                  <a:cubicBezTo>
                    <a:pt x="1174" y="55"/>
                    <a:pt x="1173" y="54"/>
                    <a:pt x="1173" y="54"/>
                  </a:cubicBezTo>
                  <a:cubicBezTo>
                    <a:pt x="1173" y="54"/>
                    <a:pt x="1173" y="54"/>
                    <a:pt x="1173" y="54"/>
                  </a:cubicBezTo>
                  <a:cubicBezTo>
                    <a:pt x="1173" y="16"/>
                    <a:pt x="1173" y="16"/>
                    <a:pt x="1173" y="16"/>
                  </a:cubicBezTo>
                  <a:cubicBezTo>
                    <a:pt x="1173" y="16"/>
                    <a:pt x="1174" y="15"/>
                    <a:pt x="1174" y="15"/>
                  </a:cubicBezTo>
                  <a:cubicBezTo>
                    <a:pt x="1174" y="15"/>
                    <a:pt x="1174" y="15"/>
                    <a:pt x="1174" y="15"/>
                  </a:cubicBezTo>
                  <a:cubicBezTo>
                    <a:pt x="1174" y="15"/>
                    <a:pt x="1174" y="14"/>
                    <a:pt x="1175" y="15"/>
                  </a:cubicBezTo>
                  <a:cubicBezTo>
                    <a:pt x="1175" y="15"/>
                    <a:pt x="1175" y="15"/>
                    <a:pt x="1175" y="15"/>
                  </a:cubicBezTo>
                  <a:cubicBezTo>
                    <a:pt x="1197" y="15"/>
                    <a:pt x="1219" y="16"/>
                    <a:pt x="1240" y="17"/>
                  </a:cubicBezTo>
                  <a:cubicBezTo>
                    <a:pt x="1240" y="17"/>
                    <a:pt x="1240" y="17"/>
                    <a:pt x="1240" y="17"/>
                  </a:cubicBezTo>
                  <a:cubicBezTo>
                    <a:pt x="1240" y="19"/>
                    <a:pt x="1240" y="19"/>
                    <a:pt x="1240" y="19"/>
                  </a:cubicBezTo>
                  <a:cubicBezTo>
                    <a:pt x="1240" y="17"/>
                    <a:pt x="1240" y="17"/>
                    <a:pt x="1240" y="17"/>
                  </a:cubicBezTo>
                  <a:cubicBezTo>
                    <a:pt x="1241" y="17"/>
                    <a:pt x="1242" y="18"/>
                    <a:pt x="1242" y="19"/>
                  </a:cubicBezTo>
                  <a:cubicBezTo>
                    <a:pt x="1242" y="19"/>
                    <a:pt x="1242" y="19"/>
                    <a:pt x="1242" y="19"/>
                  </a:cubicBezTo>
                  <a:cubicBezTo>
                    <a:pt x="1242" y="56"/>
                    <a:pt x="1242" y="56"/>
                    <a:pt x="1242" y="56"/>
                  </a:cubicBezTo>
                  <a:cubicBezTo>
                    <a:pt x="1242" y="57"/>
                    <a:pt x="1242" y="57"/>
                    <a:pt x="1241" y="57"/>
                  </a:cubicBezTo>
                  <a:cubicBezTo>
                    <a:pt x="1241" y="57"/>
                    <a:pt x="1241" y="57"/>
                    <a:pt x="1241" y="57"/>
                  </a:cubicBezTo>
                  <a:cubicBezTo>
                    <a:pt x="1241" y="58"/>
                    <a:pt x="1241" y="58"/>
                    <a:pt x="1240" y="58"/>
                  </a:cubicBezTo>
                  <a:cubicBezTo>
                    <a:pt x="1240" y="58"/>
                    <a:pt x="1240" y="58"/>
                    <a:pt x="1240" y="58"/>
                  </a:cubicBezTo>
                  <a:cubicBezTo>
                    <a:pt x="1240" y="58"/>
                    <a:pt x="1240" y="58"/>
                    <a:pt x="1240" y="58"/>
                  </a:cubicBezTo>
                  <a:close/>
                  <a:moveTo>
                    <a:pt x="1239" y="55"/>
                  </a:moveTo>
                  <a:cubicBezTo>
                    <a:pt x="1239" y="20"/>
                    <a:pt x="1239" y="20"/>
                    <a:pt x="1239" y="20"/>
                  </a:cubicBezTo>
                  <a:cubicBezTo>
                    <a:pt x="1218" y="19"/>
                    <a:pt x="1197" y="18"/>
                    <a:pt x="1176" y="18"/>
                  </a:cubicBezTo>
                  <a:cubicBezTo>
                    <a:pt x="1176" y="18"/>
                    <a:pt x="1176" y="18"/>
                    <a:pt x="1176" y="18"/>
                  </a:cubicBezTo>
                  <a:cubicBezTo>
                    <a:pt x="1176" y="52"/>
                    <a:pt x="1176" y="52"/>
                    <a:pt x="1176" y="52"/>
                  </a:cubicBezTo>
                  <a:cubicBezTo>
                    <a:pt x="1197" y="53"/>
                    <a:pt x="1218" y="54"/>
                    <a:pt x="1239" y="55"/>
                  </a:cubicBezTo>
                  <a:close/>
                </a:path>
              </a:pathLst>
            </a:custGeom>
            <a:solidFill>
              <a:srgbClr val="753C0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grpSp>
      <p:grpSp>
        <p:nvGrpSpPr>
          <p:cNvPr id="9" name="组合 83">
            <a:extLst>
              <a:ext uri="{FF2B5EF4-FFF2-40B4-BE49-F238E27FC236}">
                <a16:creationId xmlns:a16="http://schemas.microsoft.com/office/drawing/2014/main" id="{11164C33-BDBA-449C-8183-7EA0611B74C0}"/>
              </a:ext>
            </a:extLst>
          </p:cNvPr>
          <p:cNvGrpSpPr/>
          <p:nvPr/>
        </p:nvGrpSpPr>
        <p:grpSpPr>
          <a:xfrm>
            <a:off x="-12143" y="5717175"/>
            <a:ext cx="12203723" cy="1123362"/>
            <a:chOff x="-17585" y="5729324"/>
            <a:chExt cx="12203723" cy="1123362"/>
          </a:xfrm>
        </p:grpSpPr>
        <p:pic>
          <p:nvPicPr>
            <p:cNvPr id="10" name="图片 84">
              <a:extLst>
                <a:ext uri="{FF2B5EF4-FFF2-40B4-BE49-F238E27FC236}">
                  <a16:creationId xmlns:a16="http://schemas.microsoft.com/office/drawing/2014/main" id="{F6FC9A73-67ED-4C3F-9BE0-573124DE7EFD}"/>
                </a:ext>
              </a:extLst>
            </p:cNvPr>
            <p:cNvPicPr>
              <a:picLocks noChangeAspect="1"/>
            </p:cNvPicPr>
            <p:nvPr/>
          </p:nvPicPr>
          <p:blipFill rotWithShape="1">
            <a:blip r:embed="rId3"/>
            <a:srcRect l="1990"/>
            <a:stretch/>
          </p:blipFill>
          <p:spPr>
            <a:xfrm>
              <a:off x="-17585" y="5729324"/>
              <a:ext cx="8659753" cy="1123362"/>
            </a:xfrm>
            <a:prstGeom prst="rect">
              <a:avLst/>
            </a:prstGeom>
          </p:spPr>
        </p:pic>
        <p:pic>
          <p:nvPicPr>
            <p:cNvPr id="11" name="图片 85">
              <a:extLst>
                <a:ext uri="{FF2B5EF4-FFF2-40B4-BE49-F238E27FC236}">
                  <a16:creationId xmlns:a16="http://schemas.microsoft.com/office/drawing/2014/main" id="{E69A0CFB-8FF4-4058-9C48-12E3CEB3A5FF}"/>
                </a:ext>
              </a:extLst>
            </p:cNvPr>
            <p:cNvPicPr>
              <a:picLocks noChangeAspect="1"/>
            </p:cNvPicPr>
            <p:nvPr/>
          </p:nvPicPr>
          <p:blipFill rotWithShape="1">
            <a:blip r:embed="rId3"/>
            <a:srcRect r="21459"/>
            <a:stretch/>
          </p:blipFill>
          <p:spPr>
            <a:xfrm>
              <a:off x="5398477" y="5729324"/>
              <a:ext cx="6787661" cy="1123362"/>
            </a:xfrm>
            <a:prstGeom prst="rect">
              <a:avLst/>
            </a:prstGeom>
          </p:spPr>
        </p:pic>
      </p:grpSp>
      <p:pic>
        <p:nvPicPr>
          <p:cNvPr id="12" name="图形 1">
            <a:extLst>
              <a:ext uri="{FF2B5EF4-FFF2-40B4-BE49-F238E27FC236}">
                <a16:creationId xmlns:a16="http://schemas.microsoft.com/office/drawing/2014/main" id="{6785F93D-AABF-4CB3-928E-0F0C5495C1E9}"/>
              </a:ext>
            </a:extLst>
          </p:cNvPr>
          <p:cNvPicPr>
            <a:picLocks noChangeAspect="1"/>
          </p:cNvPicPr>
          <p:nvPr/>
        </p:nvPicPr>
        <p:blipFill>
          <a:blip r:embed="rId4"/>
          <a:stretch>
            <a:fillRect/>
          </a:stretch>
        </p:blipFill>
        <p:spPr>
          <a:xfrm>
            <a:off x="7501575" y="4802512"/>
            <a:ext cx="1555652" cy="2041793"/>
          </a:xfrm>
          <a:prstGeom prst="rect">
            <a:avLst/>
          </a:prstGeom>
        </p:spPr>
      </p:pic>
      <p:pic>
        <p:nvPicPr>
          <p:cNvPr id="13" name="图片 3">
            <a:extLst>
              <a:ext uri="{FF2B5EF4-FFF2-40B4-BE49-F238E27FC236}">
                <a16:creationId xmlns:a16="http://schemas.microsoft.com/office/drawing/2014/main" id="{A96F4F77-F629-4BD9-BB42-F3942CC53F70}"/>
              </a:ext>
            </a:extLst>
          </p:cNvPr>
          <p:cNvPicPr>
            <a:picLocks noChangeAspect="1"/>
          </p:cNvPicPr>
          <p:nvPr/>
        </p:nvPicPr>
        <p:blipFill>
          <a:blip r:embed="rId5"/>
          <a:stretch>
            <a:fillRect/>
          </a:stretch>
        </p:blipFill>
        <p:spPr>
          <a:xfrm>
            <a:off x="9111868" y="4745990"/>
            <a:ext cx="1772339" cy="2309717"/>
          </a:xfrm>
          <a:prstGeom prst="rect">
            <a:avLst/>
          </a:prstGeom>
        </p:spPr>
      </p:pic>
      <p:pic>
        <p:nvPicPr>
          <p:cNvPr id="14" name="图片 8">
            <a:extLst>
              <a:ext uri="{FF2B5EF4-FFF2-40B4-BE49-F238E27FC236}">
                <a16:creationId xmlns:a16="http://schemas.microsoft.com/office/drawing/2014/main" id="{C107254C-ECB4-4C98-8F24-C4AD9AB15A55}"/>
              </a:ext>
            </a:extLst>
          </p:cNvPr>
          <p:cNvPicPr>
            <a:picLocks noChangeAspect="1"/>
          </p:cNvPicPr>
          <p:nvPr/>
        </p:nvPicPr>
        <p:blipFill>
          <a:blip r:embed="rId6"/>
          <a:stretch>
            <a:fillRect/>
          </a:stretch>
        </p:blipFill>
        <p:spPr>
          <a:xfrm>
            <a:off x="10759332" y="4745990"/>
            <a:ext cx="1401303" cy="2189595"/>
          </a:xfrm>
          <a:prstGeom prst="rect">
            <a:avLst/>
          </a:prstGeom>
        </p:spPr>
      </p:pic>
      <p:pic>
        <p:nvPicPr>
          <p:cNvPr id="15" name="图片 10">
            <a:extLst>
              <a:ext uri="{FF2B5EF4-FFF2-40B4-BE49-F238E27FC236}">
                <a16:creationId xmlns:a16="http://schemas.microsoft.com/office/drawing/2014/main" id="{C138CDB9-0FAA-4AE6-A08E-5E96DADB518E}"/>
              </a:ext>
            </a:extLst>
          </p:cNvPr>
          <p:cNvPicPr>
            <a:picLocks noChangeAspect="1"/>
          </p:cNvPicPr>
          <p:nvPr/>
        </p:nvPicPr>
        <p:blipFill>
          <a:blip r:embed="rId7"/>
          <a:stretch>
            <a:fillRect/>
          </a:stretch>
        </p:blipFill>
        <p:spPr>
          <a:xfrm>
            <a:off x="31365" y="4208948"/>
            <a:ext cx="3515171" cy="2725137"/>
          </a:xfrm>
          <a:prstGeom prst="rect">
            <a:avLst/>
          </a:prstGeom>
        </p:spPr>
      </p:pic>
      <p:pic>
        <p:nvPicPr>
          <p:cNvPr id="3" name="Picture 2" descr="A blue and orange text&#10;&#10;AI-generated content may be incorrect.">
            <a:extLst>
              <a:ext uri="{FF2B5EF4-FFF2-40B4-BE49-F238E27FC236}">
                <a16:creationId xmlns:a16="http://schemas.microsoft.com/office/drawing/2014/main" id="{27275EDC-A424-5928-AE48-244305F6C7F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41328" y="1689895"/>
            <a:ext cx="8254699" cy="2853175"/>
          </a:xfrm>
          <a:prstGeom prst="rect">
            <a:avLst/>
          </a:prstGeom>
        </p:spPr>
      </p:pic>
    </p:spTree>
    <p:extLst>
      <p:ext uri="{BB962C8B-B14F-4D97-AF65-F5344CB8AC3E}">
        <p14:creationId xmlns:p14="http://schemas.microsoft.com/office/powerpoint/2010/main" val="275678579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30ydlyk0">
      <a:majorFont>
        <a:latin typeface="字魂27号-布丁体" panose="020F0302020204030204"/>
        <a:ea typeface="字魂27号-布丁体"/>
        <a:cs typeface=""/>
      </a:majorFont>
      <a:minorFont>
        <a:latin typeface="字魂27号-布丁体" panose="020F0502020204030204"/>
        <a:ea typeface="字魂27号-布丁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5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368</TotalTime>
  <Words>1142</Words>
  <Application>Microsoft Office PowerPoint</Application>
  <PresentationFormat>Widescreen</PresentationFormat>
  <Paragraphs>168</Paragraphs>
  <Slides>34</Slides>
  <Notes>6</Notes>
  <HiddenSlides>0</HiddenSlides>
  <MMClips>3</MMClips>
  <ScaleCrop>false</ScaleCrop>
  <HeadingPairs>
    <vt:vector size="6" baseType="variant">
      <vt:variant>
        <vt:lpstr>Fonts Used</vt:lpstr>
      </vt:variant>
      <vt:variant>
        <vt:i4>20</vt:i4>
      </vt:variant>
      <vt:variant>
        <vt:lpstr>Theme</vt:lpstr>
      </vt:variant>
      <vt:variant>
        <vt:i4>10</vt:i4>
      </vt:variant>
      <vt:variant>
        <vt:lpstr>Slide Titles</vt:lpstr>
      </vt:variant>
      <vt:variant>
        <vt:i4>34</vt:i4>
      </vt:variant>
    </vt:vector>
  </HeadingPairs>
  <TitlesOfParts>
    <vt:vector size="64" baseType="lpstr">
      <vt:lpstr>微软雅黑</vt:lpstr>
      <vt:lpstr>宋体</vt:lpstr>
      <vt:lpstr>Arial</vt:lpstr>
      <vt:lpstr>Averta Std CY</vt:lpstr>
      <vt:lpstr>Bubblegum Sans</vt:lpstr>
      <vt:lpstr>Calibri</vt:lpstr>
      <vt:lpstr>Calibri Light</vt:lpstr>
      <vt:lpstr>Cambria</vt:lpstr>
      <vt:lpstr>等线</vt:lpstr>
      <vt:lpstr>等线 Light</vt:lpstr>
      <vt:lpstr>inpin heiti</vt:lpstr>
      <vt:lpstr>Odibee Sans</vt:lpstr>
      <vt:lpstr>Roboto</vt:lpstr>
      <vt:lpstr>Times New Roman</vt:lpstr>
      <vt:lpstr>UTM Avo</vt:lpstr>
      <vt:lpstr>UTM Showcard</vt:lpstr>
      <vt:lpstr>Wingdings</vt:lpstr>
      <vt:lpstr>字魂27号-布丁体</vt:lpstr>
      <vt:lpstr>思源黑体 CN</vt:lpstr>
      <vt:lpstr>胡晓波男神体</vt:lpstr>
      <vt:lpstr>Office 主题​​</vt:lpstr>
      <vt:lpstr>1_Office 主题​​</vt:lpstr>
      <vt:lpstr>2_Office 主题​​</vt:lpstr>
      <vt:lpstr>1_Office 主题</vt:lpstr>
      <vt:lpstr>3_Office 主题​​</vt:lpstr>
      <vt:lpstr>4_Office 主题​​</vt:lpstr>
      <vt:lpstr>5_Office 主题​​</vt:lpstr>
      <vt:lpstr>1_Office Theme</vt:lpstr>
      <vt:lpstr>3_Office Theme</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Thao Tran</dc:creator>
  <cp:lastModifiedBy>ADMIN</cp:lastModifiedBy>
  <cp:revision>55</cp:revision>
  <dcterms:created xsi:type="dcterms:W3CDTF">2023-12-18T01:54:43Z</dcterms:created>
  <dcterms:modified xsi:type="dcterms:W3CDTF">2026-06-07T15:00:59Z</dcterms:modified>
</cp:coreProperties>
</file>