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5" r:id="rId3"/>
  </p:sldMasterIdLst>
  <p:notesMasterIdLst>
    <p:notesMasterId r:id="rId16"/>
  </p:notesMasterIdLst>
  <p:sldIdLst>
    <p:sldId id="410" r:id="rId4"/>
    <p:sldId id="356" r:id="rId5"/>
    <p:sldId id="361" r:id="rId6"/>
    <p:sldId id="362" r:id="rId7"/>
    <p:sldId id="295" r:id="rId8"/>
    <p:sldId id="358" r:id="rId9"/>
    <p:sldId id="411" r:id="rId10"/>
    <p:sldId id="412" r:id="rId11"/>
    <p:sldId id="367" r:id="rId12"/>
    <p:sldId id="368" r:id="rId13"/>
    <p:sldId id="375" r:id="rId14"/>
    <p:sldId id="41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8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6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38" y="270"/>
      </p:cViewPr>
      <p:guideLst>
        <p:guide orient="horz" pos="2128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342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508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5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3" y="2209800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7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2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172200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0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" y="0"/>
            <a:ext cx="12192000" cy="7184390"/>
          </a:xfrm>
          <a:prstGeom prst="rect">
            <a:avLst/>
          </a:prstGeom>
        </p:spPr>
      </p:pic>
      <p:sp>
        <p:nvSpPr>
          <p:cNvPr id="5" name="Rectangles 150">
            <a:extLst>
              <a:ext uri="{FF2B5EF4-FFF2-40B4-BE49-F238E27FC236}">
                <a16:creationId xmlns:a16="http://schemas.microsoft.com/office/drawing/2014/main" id="{B8075D20-3219-29CD-6F81-0100CC275A58}"/>
              </a:ext>
            </a:extLst>
          </p:cNvPr>
          <p:cNvSpPr/>
          <p:nvPr/>
        </p:nvSpPr>
        <p:spPr>
          <a:xfrm>
            <a:off x="1752612" y="2459355"/>
            <a:ext cx="8321510" cy="175432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LỚP 3 – KNTT</a:t>
            </a:r>
          </a:p>
          <a:p>
            <a:pPr algn="ctr"/>
            <a:r>
              <a:rPr lang="en-US" altLang="en-US" sz="54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5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endParaRPr lang="vi-VN" altLang="en-US" sz="54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74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2667319" y="-2666683"/>
            <a:ext cx="6857365" cy="12192000"/>
          </a:xfrm>
          <a:prstGeom prst="rect">
            <a:avLst/>
          </a:prstGeom>
        </p:spPr>
      </p:pic>
      <p:sp>
        <p:nvSpPr>
          <p:cNvPr id="5" name="Rectangles 13">
            <a:extLst>
              <a:ext uri="{FF2B5EF4-FFF2-40B4-BE49-F238E27FC236}">
                <a16:creationId xmlns:a16="http://schemas.microsoft.com/office/drawing/2014/main" id="{0CE92C34-9B85-1936-08D8-002CFD28AA18}"/>
              </a:ext>
            </a:extLst>
          </p:cNvPr>
          <p:cNvSpPr/>
          <p:nvPr/>
        </p:nvSpPr>
        <p:spPr>
          <a:xfrm>
            <a:off x="1591015" y="2337325"/>
            <a:ext cx="9148659" cy="1200329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BỨC TRANH ĐÃ VẼ VỀ </a:t>
            </a:r>
          </a:p>
          <a:p>
            <a:pPr algn="ctr"/>
            <a:r>
              <a:rPr lang="en-US" altLang="zh-CN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“EM YÊU TỔ QUỐC VIỆT NAM”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34"/>
          <p:cNvGrpSpPr/>
          <p:nvPr/>
        </p:nvGrpSpPr>
        <p:grpSpPr bwMode="auto">
          <a:xfrm>
            <a:off x="-213360" y="5855970"/>
            <a:ext cx="12836525" cy="1066800"/>
            <a:chOff x="0" y="4003"/>
            <a:chExt cx="5511" cy="317"/>
          </a:xfrm>
        </p:grpSpPr>
        <p:sp>
          <p:nvSpPr>
            <p:cNvPr id="17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21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4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55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8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89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2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23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9" name="Hình ảnh 8">
            <a:extLst>
              <a:ext uri="{FF2B5EF4-FFF2-40B4-BE49-F238E27FC236}">
                <a16:creationId xmlns:a16="http://schemas.microsoft.com/office/drawing/2014/main" id="{C9C9AB8C-957E-A022-6BF0-32715AD37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59166" cy="2875175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0968B9B-E3CF-24F0-064A-4E2DA88A4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898" y="-31629"/>
            <a:ext cx="6275635" cy="2938432"/>
          </a:xfrm>
          <a:prstGeom prst="rect">
            <a:avLst/>
          </a:prstGeom>
        </p:spPr>
      </p:pic>
      <p:pic>
        <p:nvPicPr>
          <p:cNvPr id="169" name="Hình ảnh 168">
            <a:extLst>
              <a:ext uri="{FF2B5EF4-FFF2-40B4-BE49-F238E27FC236}">
                <a16:creationId xmlns:a16="http://schemas.microsoft.com/office/drawing/2014/main" id="{92AD866C-ADED-7741-148F-C1E0528B89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793" y="2875175"/>
            <a:ext cx="5982019" cy="4018172"/>
          </a:xfrm>
          <a:prstGeom prst="rect">
            <a:avLst/>
          </a:prstGeom>
        </p:spPr>
      </p:pic>
      <p:pic>
        <p:nvPicPr>
          <p:cNvPr id="173" name="Hình ảnh 172">
            <a:extLst>
              <a:ext uri="{FF2B5EF4-FFF2-40B4-BE49-F238E27FC236}">
                <a16:creationId xmlns:a16="http://schemas.microsoft.com/office/drawing/2014/main" id="{45D93926-4FDC-2BE4-4FE4-B8077731A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9569" y="2846671"/>
            <a:ext cx="6279670" cy="4069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635250" y="-2633980"/>
            <a:ext cx="6921500" cy="1219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97190" y="2607310"/>
            <a:ext cx="4577080" cy="4577080"/>
          </a:xfrm>
          <a:prstGeom prst="rect">
            <a:avLst/>
          </a:prstGeom>
        </p:spPr>
      </p:pic>
      <p:grpSp>
        <p:nvGrpSpPr>
          <p:cNvPr id="16" name="Group 34"/>
          <p:cNvGrpSpPr/>
          <p:nvPr/>
        </p:nvGrpSpPr>
        <p:grpSpPr bwMode="auto">
          <a:xfrm>
            <a:off x="6767195" y="5855970"/>
            <a:ext cx="5855970" cy="1066800"/>
            <a:chOff x="0" y="4003"/>
            <a:chExt cx="5511" cy="317"/>
          </a:xfrm>
        </p:grpSpPr>
        <p:sp>
          <p:nvSpPr>
            <p:cNvPr id="17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0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21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4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55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8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89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2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23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6" name="Freeform 19"/>
          <p:cNvSpPr/>
          <p:nvPr/>
        </p:nvSpPr>
        <p:spPr bwMode="auto">
          <a:xfrm rot="19620000">
            <a:off x="11234420" y="3295650"/>
            <a:ext cx="250825" cy="333375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7" name="Freeform 180"/>
          <p:cNvSpPr/>
          <p:nvPr/>
        </p:nvSpPr>
        <p:spPr bwMode="auto">
          <a:xfrm>
            <a:off x="8135620" y="480123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6" name="Group 5"/>
          <p:cNvGrpSpPr/>
          <p:nvPr/>
        </p:nvGrpSpPr>
        <p:grpSpPr bwMode="auto">
          <a:xfrm>
            <a:off x="8565515" y="3459163"/>
            <a:ext cx="195263" cy="369887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11485880" y="4801235"/>
            <a:ext cx="260350" cy="347663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12"/>
          <p:cNvGrpSpPr/>
          <p:nvPr/>
        </p:nvGrpSpPr>
        <p:grpSpPr bwMode="auto">
          <a:xfrm>
            <a:off x="9982835" y="2906395"/>
            <a:ext cx="260350" cy="347663"/>
            <a:chOff x="2832" y="663"/>
            <a:chExt cx="310" cy="415"/>
          </a:xfrm>
        </p:grpSpPr>
        <p:sp>
          <p:nvSpPr>
            <p:cNvPr id="10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Rectangles 4">
            <a:extLst>
              <a:ext uri="{FF2B5EF4-FFF2-40B4-BE49-F238E27FC236}">
                <a16:creationId xmlns:a16="http://schemas.microsoft.com/office/drawing/2014/main" id="{9DCA739E-0441-3B4D-3218-E884FCCC264E}"/>
              </a:ext>
            </a:extLst>
          </p:cNvPr>
          <p:cNvSpPr/>
          <p:nvPr/>
        </p:nvSpPr>
        <p:spPr>
          <a:xfrm>
            <a:off x="514725" y="698215"/>
            <a:ext cx="9134232" cy="15696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TỔ CHỨC HOẠT ĐỘNG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                                           VẬN DỤNG SÁNG TẠO</a:t>
            </a:r>
          </a:p>
        </p:txBody>
      </p:sp>
    </p:spTree>
    <p:extLst>
      <p:ext uri="{BB962C8B-B14F-4D97-AF65-F5344CB8AC3E}">
        <p14:creationId xmlns:p14="http://schemas.microsoft.com/office/powerpoint/2010/main" val="124903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7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774180"/>
          </a:xfrm>
          <a:prstGeom prst="rect">
            <a:avLst/>
          </a:prstGeom>
        </p:spPr>
      </p:pic>
      <p:grpSp>
        <p:nvGrpSpPr>
          <p:cNvPr id="10255" name="Group 34"/>
          <p:cNvGrpSpPr/>
          <p:nvPr/>
        </p:nvGrpSpPr>
        <p:grpSpPr bwMode="auto">
          <a:xfrm>
            <a:off x="0" y="5791200"/>
            <a:ext cx="12489180" cy="10668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444" name="Freeform 180"/>
          <p:cNvSpPr/>
          <p:nvPr/>
        </p:nvSpPr>
        <p:spPr bwMode="auto">
          <a:xfrm>
            <a:off x="4848225" y="2057400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8" name="Freeform 4"/>
          <p:cNvSpPr/>
          <p:nvPr/>
        </p:nvSpPr>
        <p:spPr bwMode="auto">
          <a:xfrm>
            <a:off x="8260398" y="1662430"/>
            <a:ext cx="185737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269" name="Group 5"/>
          <p:cNvGrpSpPr/>
          <p:nvPr/>
        </p:nvGrpSpPr>
        <p:grpSpPr bwMode="auto">
          <a:xfrm>
            <a:off x="6925945" y="2057083"/>
            <a:ext cx="195263" cy="369887"/>
            <a:chOff x="3890" y="144"/>
            <a:chExt cx="232" cy="441"/>
          </a:xfrm>
        </p:grpSpPr>
        <p:sp>
          <p:nvSpPr>
            <p:cNvPr id="1040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276" name="Group 12"/>
          <p:cNvGrpSpPr/>
          <p:nvPr/>
        </p:nvGrpSpPr>
        <p:grpSpPr bwMode="auto">
          <a:xfrm>
            <a:off x="3401695" y="2858770"/>
            <a:ext cx="260350" cy="347663"/>
            <a:chOff x="2832" y="663"/>
            <a:chExt cx="310" cy="415"/>
          </a:xfrm>
        </p:grpSpPr>
        <p:sp>
          <p:nvSpPr>
            <p:cNvPr id="10403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4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5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6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83" name="Freeform 19"/>
          <p:cNvSpPr/>
          <p:nvPr/>
        </p:nvSpPr>
        <p:spPr bwMode="auto">
          <a:xfrm>
            <a:off x="7656195" y="3067685"/>
            <a:ext cx="250825" cy="333375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Rectangles 4"/>
          <p:cNvSpPr/>
          <p:nvPr/>
        </p:nvSpPr>
        <p:spPr>
          <a:xfrm>
            <a:off x="4395153" y="2317115"/>
            <a:ext cx="261048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4" name="Rectangles 3"/>
          <p:cNvSpPr/>
          <p:nvPr/>
        </p:nvSpPr>
        <p:spPr>
          <a:xfrm>
            <a:off x="2621598" y="3401060"/>
            <a:ext cx="587946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2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“LỚP CHÚNG TA ĐOÀN KẾT”</a:t>
            </a:r>
            <a:endParaRPr lang="en-US" altLang="zh-CN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50867E-6 L -0.00643 -0.0760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-381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44" grpId="0" bldLvl="0" animBg="1"/>
      <p:bldP spid="11444" grpId="1" bldLvl="0" animBg="1"/>
      <p:bldP spid="11444" grpId="2" bldLvl="0" animBg="1"/>
      <p:bldP spid="11268" grpId="0" bldLvl="0" animBg="1"/>
      <p:bldP spid="11268" grpId="1" bldLvl="0" animBg="1"/>
      <p:bldP spid="11268" grpId="2" bldLvl="0" animBg="1"/>
      <p:bldP spid="11283" grpId="0" bldLvl="0" animBg="1"/>
      <p:bldP spid="11283" grpId="1" bldLvl="0" animBg="1"/>
      <p:bldP spid="11283" grpId="2" bldLvl="0" animBg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rot="5400000">
            <a:off x="2668270" y="-2666365"/>
            <a:ext cx="6857365" cy="12192000"/>
          </a:xfrm>
          <a:prstGeom prst="rect">
            <a:avLst/>
          </a:prstGeom>
        </p:spPr>
      </p:pic>
      <p:sp>
        <p:nvSpPr>
          <p:cNvPr id="6" name="TextBox 7"/>
          <p:cNvSpPr txBox="1"/>
          <p:nvPr/>
        </p:nvSpPr>
        <p:spPr>
          <a:xfrm>
            <a:off x="4534535" y="97790"/>
            <a:ext cx="46050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KHỞI ĐỘNG</a:t>
            </a:r>
          </a:p>
        </p:txBody>
      </p:sp>
      <p:pic>
        <p:nvPicPr>
          <p:cNvPr id="5" name="Tập bài hát lớp 3- Bài 5- Lớp Chúng Ta Đoàn Kết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8685" y="619760"/>
            <a:ext cx="10399395" cy="55029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635250" y="-2633980"/>
            <a:ext cx="6921500" cy="1219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97190" y="2607310"/>
            <a:ext cx="4577080" cy="4577080"/>
          </a:xfrm>
          <a:prstGeom prst="rect">
            <a:avLst/>
          </a:prstGeom>
        </p:spPr>
      </p:pic>
      <p:grpSp>
        <p:nvGrpSpPr>
          <p:cNvPr id="16" name="Group 34"/>
          <p:cNvGrpSpPr/>
          <p:nvPr/>
        </p:nvGrpSpPr>
        <p:grpSpPr bwMode="auto">
          <a:xfrm>
            <a:off x="6767195" y="5855970"/>
            <a:ext cx="5855970" cy="1066800"/>
            <a:chOff x="0" y="4003"/>
            <a:chExt cx="5511" cy="317"/>
          </a:xfrm>
        </p:grpSpPr>
        <p:sp>
          <p:nvSpPr>
            <p:cNvPr id="17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21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4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55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8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89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2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23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66" name="Freeform 19"/>
          <p:cNvSpPr/>
          <p:nvPr/>
        </p:nvSpPr>
        <p:spPr bwMode="auto">
          <a:xfrm rot="19620000">
            <a:off x="11234420" y="3295650"/>
            <a:ext cx="250825" cy="333375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" name="Freeform 180"/>
          <p:cNvSpPr/>
          <p:nvPr/>
        </p:nvSpPr>
        <p:spPr bwMode="auto">
          <a:xfrm>
            <a:off x="8135620" y="480123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6" name="Group 5"/>
          <p:cNvGrpSpPr/>
          <p:nvPr/>
        </p:nvGrpSpPr>
        <p:grpSpPr bwMode="auto">
          <a:xfrm>
            <a:off x="8565515" y="3459163"/>
            <a:ext cx="195263" cy="369887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11485880" y="4801235"/>
            <a:ext cx="260350" cy="347663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12"/>
          <p:cNvGrpSpPr/>
          <p:nvPr/>
        </p:nvGrpSpPr>
        <p:grpSpPr bwMode="auto">
          <a:xfrm>
            <a:off x="9982835" y="2906395"/>
            <a:ext cx="260350" cy="347663"/>
            <a:chOff x="2832" y="663"/>
            <a:chExt cx="310" cy="415"/>
          </a:xfrm>
        </p:grpSpPr>
        <p:sp>
          <p:nvSpPr>
            <p:cNvPr id="10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Rectangles 4">
            <a:extLst>
              <a:ext uri="{FF2B5EF4-FFF2-40B4-BE49-F238E27FC236}">
                <a16:creationId xmlns:a16="http://schemas.microsoft.com/office/drawing/2014/main" id="{9DCA739E-0441-3B4D-3218-E884FCCC264E}"/>
              </a:ext>
            </a:extLst>
          </p:cNvPr>
          <p:cNvSpPr/>
          <p:nvPr/>
        </p:nvSpPr>
        <p:spPr>
          <a:xfrm>
            <a:off x="514725" y="698215"/>
            <a:ext cx="9134232" cy="15696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  <a:p>
            <a:pPr algn="ctr"/>
            <a:r>
              <a:rPr lang="en-US" altLang="zh-CN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 CHỨC HOẠT ĐỘNG </a:t>
            </a:r>
          </a:p>
          <a:p>
            <a:pPr algn="ctr"/>
            <a:r>
              <a:rPr lang="en-US" altLang="zh-CN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VẬN DỤNG SÁNG TẠO</a:t>
            </a:r>
            <a:endParaRPr lang="en-US" altLang="zh-CN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7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4973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bensound-ukule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5809" y="6039678"/>
            <a:ext cx="609600" cy="609600"/>
          </a:xfrm>
          <a:prstGeom prst="rect">
            <a:avLst/>
          </a:prstGeom>
        </p:spPr>
      </p:pic>
      <p:sp>
        <p:nvSpPr>
          <p:cNvPr id="2" name="Rectangles 13">
            <a:extLst>
              <a:ext uri="{FF2B5EF4-FFF2-40B4-BE49-F238E27FC236}">
                <a16:creationId xmlns:a16="http://schemas.microsoft.com/office/drawing/2014/main" id="{175852CC-EBC0-7BE8-70F5-B32779786BEC}"/>
              </a:ext>
            </a:extLst>
          </p:cNvPr>
          <p:cNvSpPr/>
          <p:nvPr/>
        </p:nvSpPr>
        <p:spPr>
          <a:xfrm>
            <a:off x="789677" y="110957"/>
            <a:ext cx="9954968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 BÀY LẠI BÀI HÁT “QUỐC CA” KẾT HỢP GÕ ĐỆM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5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8" descr="C:\Users\admin\Desktop\nen1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-77557"/>
            <a:ext cx="12192635" cy="231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s 13"/>
          <p:cNvSpPr/>
          <p:nvPr/>
        </p:nvSpPr>
        <p:spPr>
          <a:xfrm>
            <a:off x="2455985" y="110957"/>
            <a:ext cx="6622327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 BÀI HÁT “LÊN ĐÀNG”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81EF28E6-1272-661A-F740-E11FBEF5AF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309" y="700077"/>
            <a:ext cx="10113869" cy="5471402"/>
          </a:xfrm>
          <a:prstGeom prst="rect">
            <a:avLst/>
          </a:prstGeom>
        </p:spPr>
      </p:pic>
      <p:grpSp>
        <p:nvGrpSpPr>
          <p:cNvPr id="7" name="Group 34">
            <a:extLst>
              <a:ext uri="{FF2B5EF4-FFF2-40B4-BE49-F238E27FC236}">
                <a16:creationId xmlns:a16="http://schemas.microsoft.com/office/drawing/2014/main" id="{0A9A5A2A-E0FF-D24A-00BC-6D237DE35DE3}"/>
              </a:ext>
            </a:extLst>
          </p:cNvPr>
          <p:cNvGrpSpPr/>
          <p:nvPr/>
        </p:nvGrpSpPr>
        <p:grpSpPr bwMode="auto">
          <a:xfrm>
            <a:off x="0" y="5791200"/>
            <a:ext cx="12489180" cy="1066800"/>
            <a:chOff x="0" y="4003"/>
            <a:chExt cx="5511" cy="317"/>
          </a:xfrm>
        </p:grpSpPr>
        <p:sp>
          <p:nvSpPr>
            <p:cNvPr id="8" name="Freeform 35">
              <a:extLst>
                <a:ext uri="{FF2B5EF4-FFF2-40B4-BE49-F238E27FC236}">
                  <a16:creationId xmlns:a16="http://schemas.microsoft.com/office/drawing/2014/main" id="{3281ED68-FF2D-2F13-B18C-C344F8DD5427}"/>
                </a:ext>
              </a:extLst>
            </p:cNvPr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36">
              <a:extLst>
                <a:ext uri="{FF2B5EF4-FFF2-40B4-BE49-F238E27FC236}">
                  <a16:creationId xmlns:a16="http://schemas.microsoft.com/office/drawing/2014/main" id="{FCAF94F9-7A0A-DF89-1DA5-9DFB6A4CA48D}"/>
                </a:ext>
              </a:extLst>
            </p:cNvPr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37">
              <a:extLst>
                <a:ext uri="{FF2B5EF4-FFF2-40B4-BE49-F238E27FC236}">
                  <a16:creationId xmlns:a16="http://schemas.microsoft.com/office/drawing/2014/main" id="{60B99873-4F48-72AC-C185-AC569DBCC7E1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38">
              <a:extLst>
                <a:ext uri="{FF2B5EF4-FFF2-40B4-BE49-F238E27FC236}">
                  <a16:creationId xmlns:a16="http://schemas.microsoft.com/office/drawing/2014/main" id="{A92667CC-6687-C9B9-D611-7A57F191C9D7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24599" name="Freeform 39">
                <a:extLst>
                  <a:ext uri="{FF2B5EF4-FFF2-40B4-BE49-F238E27FC236}">
                    <a16:creationId xmlns:a16="http://schemas.microsoft.com/office/drawing/2014/main" id="{EBBBC29C-3B55-5EBA-5C28-1368950ED78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0" name="Freeform 40">
                <a:extLst>
                  <a:ext uri="{FF2B5EF4-FFF2-40B4-BE49-F238E27FC236}">
                    <a16:creationId xmlns:a16="http://schemas.microsoft.com/office/drawing/2014/main" id="{8590B4C2-33E1-7F9C-78E4-58937AF88332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1" name="Freeform 41">
                <a:extLst>
                  <a:ext uri="{FF2B5EF4-FFF2-40B4-BE49-F238E27FC236}">
                    <a16:creationId xmlns:a16="http://schemas.microsoft.com/office/drawing/2014/main" id="{C24BE2A8-791F-FC24-D7D1-C55A384F3EE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2" name="Freeform 42">
                <a:extLst>
                  <a:ext uri="{FF2B5EF4-FFF2-40B4-BE49-F238E27FC236}">
                    <a16:creationId xmlns:a16="http://schemas.microsoft.com/office/drawing/2014/main" id="{D8568A28-8AE2-EECA-4A15-293D1EB8CB85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3" name="Freeform 43">
                <a:extLst>
                  <a:ext uri="{FF2B5EF4-FFF2-40B4-BE49-F238E27FC236}">
                    <a16:creationId xmlns:a16="http://schemas.microsoft.com/office/drawing/2014/main" id="{1EB397AC-C124-24A3-DDBC-DA5AFD5CCCF4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4" name="Freeform 44">
                <a:extLst>
                  <a:ext uri="{FF2B5EF4-FFF2-40B4-BE49-F238E27FC236}">
                    <a16:creationId xmlns:a16="http://schemas.microsoft.com/office/drawing/2014/main" id="{4A36D252-7499-A84B-0684-1566A49F4F22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5" name="Freeform 45">
                <a:extLst>
                  <a:ext uri="{FF2B5EF4-FFF2-40B4-BE49-F238E27FC236}">
                    <a16:creationId xmlns:a16="http://schemas.microsoft.com/office/drawing/2014/main" id="{A1D2D86F-90BC-4E00-3EA8-332F83DE5584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6" name="Freeform 46">
                <a:extLst>
                  <a:ext uri="{FF2B5EF4-FFF2-40B4-BE49-F238E27FC236}">
                    <a16:creationId xmlns:a16="http://schemas.microsoft.com/office/drawing/2014/main" id="{D00C0BD2-AFCA-CF32-FC50-49CDAF828346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7" name="Freeform 47">
                <a:extLst>
                  <a:ext uri="{FF2B5EF4-FFF2-40B4-BE49-F238E27FC236}">
                    <a16:creationId xmlns:a16="http://schemas.microsoft.com/office/drawing/2014/main" id="{5BF42C31-F6A5-2891-4613-64097698CC2E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8" name="Freeform 48">
                <a:extLst>
                  <a:ext uri="{FF2B5EF4-FFF2-40B4-BE49-F238E27FC236}">
                    <a16:creationId xmlns:a16="http://schemas.microsoft.com/office/drawing/2014/main" id="{AEB1A163-16F1-0F85-1C66-445801C2793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9" name="Freeform 49">
                <a:extLst>
                  <a:ext uri="{FF2B5EF4-FFF2-40B4-BE49-F238E27FC236}">
                    <a16:creationId xmlns:a16="http://schemas.microsoft.com/office/drawing/2014/main" id="{D33C4D02-F197-8306-EE65-523C9FDE807E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0" name="Freeform 50">
                <a:extLst>
                  <a:ext uri="{FF2B5EF4-FFF2-40B4-BE49-F238E27FC236}">
                    <a16:creationId xmlns:a16="http://schemas.microsoft.com/office/drawing/2014/main" id="{9B066760-143D-AC6C-FCA2-569854039E9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1" name="Freeform 51">
                <a:extLst>
                  <a:ext uri="{FF2B5EF4-FFF2-40B4-BE49-F238E27FC236}">
                    <a16:creationId xmlns:a16="http://schemas.microsoft.com/office/drawing/2014/main" id="{DE86D52A-7AA4-F3BA-0DBF-456A72BD5592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2" name="Freeform 52">
                <a:extLst>
                  <a:ext uri="{FF2B5EF4-FFF2-40B4-BE49-F238E27FC236}">
                    <a16:creationId xmlns:a16="http://schemas.microsoft.com/office/drawing/2014/main" id="{0773EF47-9FA6-F187-99D0-739AFE090384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3" name="Freeform 53">
                <a:extLst>
                  <a:ext uri="{FF2B5EF4-FFF2-40B4-BE49-F238E27FC236}">
                    <a16:creationId xmlns:a16="http://schemas.microsoft.com/office/drawing/2014/main" id="{9AF5885B-8913-DD59-C6A6-103284FD052E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4" name="Freeform 54">
                <a:extLst>
                  <a:ext uri="{FF2B5EF4-FFF2-40B4-BE49-F238E27FC236}">
                    <a16:creationId xmlns:a16="http://schemas.microsoft.com/office/drawing/2014/main" id="{A2D0024A-0CE3-A7D0-8FBA-97ADBD32AC6C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5" name="Freeform 55">
                <a:extLst>
                  <a:ext uri="{FF2B5EF4-FFF2-40B4-BE49-F238E27FC236}">
                    <a16:creationId xmlns:a16="http://schemas.microsoft.com/office/drawing/2014/main" id="{1B7CF9CB-29D7-7DAC-72C6-3C9780189682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6" name="Freeform 56">
                <a:extLst>
                  <a:ext uri="{FF2B5EF4-FFF2-40B4-BE49-F238E27FC236}">
                    <a16:creationId xmlns:a16="http://schemas.microsoft.com/office/drawing/2014/main" id="{37F557C9-E78C-D135-7E72-87662A5F905C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7" name="Freeform 57">
                <a:extLst>
                  <a:ext uri="{FF2B5EF4-FFF2-40B4-BE49-F238E27FC236}">
                    <a16:creationId xmlns:a16="http://schemas.microsoft.com/office/drawing/2014/main" id="{708BD8E2-F7A1-1F54-56EA-9BDA5A48D636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8" name="Freeform 58">
                <a:extLst>
                  <a:ext uri="{FF2B5EF4-FFF2-40B4-BE49-F238E27FC236}">
                    <a16:creationId xmlns:a16="http://schemas.microsoft.com/office/drawing/2014/main" id="{2EEBA3BA-80AF-D266-9A3A-D297FD82F206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9" name="Freeform 59">
                <a:extLst>
                  <a:ext uri="{FF2B5EF4-FFF2-40B4-BE49-F238E27FC236}">
                    <a16:creationId xmlns:a16="http://schemas.microsoft.com/office/drawing/2014/main" id="{70908AF4-CCAD-6CF8-7689-FE1D1D676E0B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0" name="Freeform 60">
                <a:extLst>
                  <a:ext uri="{FF2B5EF4-FFF2-40B4-BE49-F238E27FC236}">
                    <a16:creationId xmlns:a16="http://schemas.microsoft.com/office/drawing/2014/main" id="{48E99D88-3444-C7F1-0921-EB69EA94396E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1" name="Freeform 61">
                <a:extLst>
                  <a:ext uri="{FF2B5EF4-FFF2-40B4-BE49-F238E27FC236}">
                    <a16:creationId xmlns:a16="http://schemas.microsoft.com/office/drawing/2014/main" id="{6AD510F2-6BD4-F7A5-46D2-E8D832A9C18B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2" name="Freeform 62">
                <a:extLst>
                  <a:ext uri="{FF2B5EF4-FFF2-40B4-BE49-F238E27FC236}">
                    <a16:creationId xmlns:a16="http://schemas.microsoft.com/office/drawing/2014/main" id="{52BA7347-6A09-7C62-4054-8EB6722F3B62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3" name="Freeform 63">
                <a:extLst>
                  <a:ext uri="{FF2B5EF4-FFF2-40B4-BE49-F238E27FC236}">
                    <a16:creationId xmlns:a16="http://schemas.microsoft.com/office/drawing/2014/main" id="{06C913FF-E6A4-9BCC-3D43-FA8975E0610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4" name="Freeform 64">
                <a:extLst>
                  <a:ext uri="{FF2B5EF4-FFF2-40B4-BE49-F238E27FC236}">
                    <a16:creationId xmlns:a16="http://schemas.microsoft.com/office/drawing/2014/main" id="{0403E2B9-34CB-6DD5-5714-8B13D90CF356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5" name="Freeform 65">
                <a:extLst>
                  <a:ext uri="{FF2B5EF4-FFF2-40B4-BE49-F238E27FC236}">
                    <a16:creationId xmlns:a16="http://schemas.microsoft.com/office/drawing/2014/main" id="{F7422A9C-1FED-B243-9CAC-6024307052DC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6" name="Freeform 66">
                <a:extLst>
                  <a:ext uri="{FF2B5EF4-FFF2-40B4-BE49-F238E27FC236}">
                    <a16:creationId xmlns:a16="http://schemas.microsoft.com/office/drawing/2014/main" id="{4716F0D3-594D-5A10-517D-23C5F1B6E71A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7" name="Freeform 67">
                <a:extLst>
                  <a:ext uri="{FF2B5EF4-FFF2-40B4-BE49-F238E27FC236}">
                    <a16:creationId xmlns:a16="http://schemas.microsoft.com/office/drawing/2014/main" id="{092D4DEA-59B7-343E-A616-6EFF7F5C2ADA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8" name="Freeform 68">
                <a:extLst>
                  <a:ext uri="{FF2B5EF4-FFF2-40B4-BE49-F238E27FC236}">
                    <a16:creationId xmlns:a16="http://schemas.microsoft.com/office/drawing/2014/main" id="{B17C398B-6C6B-B359-3825-0F0CB908A988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9" name="Freeform 69">
                <a:extLst>
                  <a:ext uri="{FF2B5EF4-FFF2-40B4-BE49-F238E27FC236}">
                    <a16:creationId xmlns:a16="http://schemas.microsoft.com/office/drawing/2014/main" id="{EA5E96B5-28AB-A4A7-117F-8F31F87AD05C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30" name="Freeform 70">
                <a:extLst>
                  <a:ext uri="{FF2B5EF4-FFF2-40B4-BE49-F238E27FC236}">
                    <a16:creationId xmlns:a16="http://schemas.microsoft.com/office/drawing/2014/main" id="{2B9FB4EE-2698-3EDD-AC27-95524735475F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31" name="Freeform 71">
                <a:extLst>
                  <a:ext uri="{FF2B5EF4-FFF2-40B4-BE49-F238E27FC236}">
                    <a16:creationId xmlns:a16="http://schemas.microsoft.com/office/drawing/2014/main" id="{384BC4E8-01E4-C675-22CF-CEE87C7EB560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72">
              <a:extLst>
                <a:ext uri="{FF2B5EF4-FFF2-40B4-BE49-F238E27FC236}">
                  <a16:creationId xmlns:a16="http://schemas.microsoft.com/office/drawing/2014/main" id="{27C0D9F0-F717-AB0D-81D0-B906F28EC119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421" name="Freeform 73">
                <a:extLst>
                  <a:ext uri="{FF2B5EF4-FFF2-40B4-BE49-F238E27FC236}">
                    <a16:creationId xmlns:a16="http://schemas.microsoft.com/office/drawing/2014/main" id="{5C1FBC67-E8C3-1965-37B5-3ED02459A540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2" name="Freeform 74">
                <a:extLst>
                  <a:ext uri="{FF2B5EF4-FFF2-40B4-BE49-F238E27FC236}">
                    <a16:creationId xmlns:a16="http://schemas.microsoft.com/office/drawing/2014/main" id="{5298F14B-E2E1-F28E-086E-CCFDDB94B58A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3" name="Freeform 75">
                <a:extLst>
                  <a:ext uri="{FF2B5EF4-FFF2-40B4-BE49-F238E27FC236}">
                    <a16:creationId xmlns:a16="http://schemas.microsoft.com/office/drawing/2014/main" id="{AF23E3B2-49F8-FA35-77F4-7A6D94A182D0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4" name="Freeform 76">
                <a:extLst>
                  <a:ext uri="{FF2B5EF4-FFF2-40B4-BE49-F238E27FC236}">
                    <a16:creationId xmlns:a16="http://schemas.microsoft.com/office/drawing/2014/main" id="{687A3A3B-0AFE-33CD-4925-DEAF84315576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5" name="Freeform 77">
                <a:extLst>
                  <a:ext uri="{FF2B5EF4-FFF2-40B4-BE49-F238E27FC236}">
                    <a16:creationId xmlns:a16="http://schemas.microsoft.com/office/drawing/2014/main" id="{DAFDB1B6-EC47-51C4-D507-9483C76F2526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6" name="Freeform 78">
                <a:extLst>
                  <a:ext uri="{FF2B5EF4-FFF2-40B4-BE49-F238E27FC236}">
                    <a16:creationId xmlns:a16="http://schemas.microsoft.com/office/drawing/2014/main" id="{4F0B4B4E-8A36-5063-5D75-DD81FA973FA4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7" name="Freeform 79">
                <a:extLst>
                  <a:ext uri="{FF2B5EF4-FFF2-40B4-BE49-F238E27FC236}">
                    <a16:creationId xmlns:a16="http://schemas.microsoft.com/office/drawing/2014/main" id="{4FF062E7-3AE8-7299-A028-0AAEBBD4FFB7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8" name="Freeform 80">
                <a:extLst>
                  <a:ext uri="{FF2B5EF4-FFF2-40B4-BE49-F238E27FC236}">
                    <a16:creationId xmlns:a16="http://schemas.microsoft.com/office/drawing/2014/main" id="{5F25BBB5-E0BF-7FCE-72C1-E2FC5B0F5E9E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9" name="Freeform 81">
                <a:extLst>
                  <a:ext uri="{FF2B5EF4-FFF2-40B4-BE49-F238E27FC236}">
                    <a16:creationId xmlns:a16="http://schemas.microsoft.com/office/drawing/2014/main" id="{0979FD68-34A7-E05D-867B-28186E396A2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0" name="Freeform 82">
                <a:extLst>
                  <a:ext uri="{FF2B5EF4-FFF2-40B4-BE49-F238E27FC236}">
                    <a16:creationId xmlns:a16="http://schemas.microsoft.com/office/drawing/2014/main" id="{9F804FA2-6653-9BFE-66EB-1C70EE975CD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1" name="Freeform 83">
                <a:extLst>
                  <a:ext uri="{FF2B5EF4-FFF2-40B4-BE49-F238E27FC236}">
                    <a16:creationId xmlns:a16="http://schemas.microsoft.com/office/drawing/2014/main" id="{5A3D3295-D853-B77C-D586-6ABAA05DE4FE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76" name="Freeform 84">
                <a:extLst>
                  <a:ext uri="{FF2B5EF4-FFF2-40B4-BE49-F238E27FC236}">
                    <a16:creationId xmlns:a16="http://schemas.microsoft.com/office/drawing/2014/main" id="{C1D8B41E-3CD1-9FD9-3EDC-FEDF9D72862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77" name="Freeform 85">
                <a:extLst>
                  <a:ext uri="{FF2B5EF4-FFF2-40B4-BE49-F238E27FC236}">
                    <a16:creationId xmlns:a16="http://schemas.microsoft.com/office/drawing/2014/main" id="{632DCFB4-6120-5B3F-D8D5-E452B80D18B4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79" name="Freeform 86">
                <a:extLst>
                  <a:ext uri="{FF2B5EF4-FFF2-40B4-BE49-F238E27FC236}">
                    <a16:creationId xmlns:a16="http://schemas.microsoft.com/office/drawing/2014/main" id="{204DBA46-C3F4-2AB9-9F4D-956A7B3FA520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0" name="Freeform 87">
                <a:extLst>
                  <a:ext uri="{FF2B5EF4-FFF2-40B4-BE49-F238E27FC236}">
                    <a16:creationId xmlns:a16="http://schemas.microsoft.com/office/drawing/2014/main" id="{CCE2AED3-5E22-DD14-1B5A-E95E95F938FF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1" name="Freeform 88">
                <a:extLst>
                  <a:ext uri="{FF2B5EF4-FFF2-40B4-BE49-F238E27FC236}">
                    <a16:creationId xmlns:a16="http://schemas.microsoft.com/office/drawing/2014/main" id="{FE822D74-3F3D-97A1-A7C2-C29F3DE001AB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2" name="Freeform 89">
                <a:extLst>
                  <a:ext uri="{FF2B5EF4-FFF2-40B4-BE49-F238E27FC236}">
                    <a16:creationId xmlns:a16="http://schemas.microsoft.com/office/drawing/2014/main" id="{B460817A-DDB4-9EDA-78C9-8E015810EF4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3" name="Freeform 90">
                <a:extLst>
                  <a:ext uri="{FF2B5EF4-FFF2-40B4-BE49-F238E27FC236}">
                    <a16:creationId xmlns:a16="http://schemas.microsoft.com/office/drawing/2014/main" id="{A74C861F-B0E5-E73D-9E20-BDB3677E1685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4" name="Freeform 91">
                <a:extLst>
                  <a:ext uri="{FF2B5EF4-FFF2-40B4-BE49-F238E27FC236}">
                    <a16:creationId xmlns:a16="http://schemas.microsoft.com/office/drawing/2014/main" id="{A3F177BD-EA16-2BBE-1C35-D4CAC3C60065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5" name="Freeform 92">
                <a:extLst>
                  <a:ext uri="{FF2B5EF4-FFF2-40B4-BE49-F238E27FC236}">
                    <a16:creationId xmlns:a16="http://schemas.microsoft.com/office/drawing/2014/main" id="{CD33EF20-ED68-977A-4B20-75523C7D6904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6" name="Freeform 93">
                <a:extLst>
                  <a:ext uri="{FF2B5EF4-FFF2-40B4-BE49-F238E27FC236}">
                    <a16:creationId xmlns:a16="http://schemas.microsoft.com/office/drawing/2014/main" id="{114C1C26-2C8D-9CA3-8E37-ED749A526FD0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7" name="Freeform 94">
                <a:extLst>
                  <a:ext uri="{FF2B5EF4-FFF2-40B4-BE49-F238E27FC236}">
                    <a16:creationId xmlns:a16="http://schemas.microsoft.com/office/drawing/2014/main" id="{1AA2D72D-74ED-1719-75E5-79EF9EA47E9D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8" name="Freeform 95">
                <a:extLst>
                  <a:ext uri="{FF2B5EF4-FFF2-40B4-BE49-F238E27FC236}">
                    <a16:creationId xmlns:a16="http://schemas.microsoft.com/office/drawing/2014/main" id="{C50DDD3F-4A75-4261-3106-6ADEAB3B7D9D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9" name="Freeform 96">
                <a:extLst>
                  <a:ext uri="{FF2B5EF4-FFF2-40B4-BE49-F238E27FC236}">
                    <a16:creationId xmlns:a16="http://schemas.microsoft.com/office/drawing/2014/main" id="{11EABFEC-F5F7-FA72-1B1D-7736BA64FA38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0" name="Freeform 97">
                <a:extLst>
                  <a:ext uri="{FF2B5EF4-FFF2-40B4-BE49-F238E27FC236}">
                    <a16:creationId xmlns:a16="http://schemas.microsoft.com/office/drawing/2014/main" id="{51862D45-8716-7A2A-BF01-9E3DFB3D77E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1" name="Freeform 98">
                <a:extLst>
                  <a:ext uri="{FF2B5EF4-FFF2-40B4-BE49-F238E27FC236}">
                    <a16:creationId xmlns:a16="http://schemas.microsoft.com/office/drawing/2014/main" id="{E71373F8-1361-1976-DD84-ABB1CE84DD7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2" name="Freeform 99">
                <a:extLst>
                  <a:ext uri="{FF2B5EF4-FFF2-40B4-BE49-F238E27FC236}">
                    <a16:creationId xmlns:a16="http://schemas.microsoft.com/office/drawing/2014/main" id="{148B5BEB-4AFB-FC0C-D3A3-97C8A826F389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3" name="Freeform 100">
                <a:extLst>
                  <a:ext uri="{FF2B5EF4-FFF2-40B4-BE49-F238E27FC236}">
                    <a16:creationId xmlns:a16="http://schemas.microsoft.com/office/drawing/2014/main" id="{C2DE280F-EA57-8373-11B7-8528F7BC6608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4" name="Freeform 101">
                <a:extLst>
                  <a:ext uri="{FF2B5EF4-FFF2-40B4-BE49-F238E27FC236}">
                    <a16:creationId xmlns:a16="http://schemas.microsoft.com/office/drawing/2014/main" id="{0D08AAAE-24A5-3542-1B54-EBAFF7F5E465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5" name="Freeform 102">
                <a:extLst>
                  <a:ext uri="{FF2B5EF4-FFF2-40B4-BE49-F238E27FC236}">
                    <a16:creationId xmlns:a16="http://schemas.microsoft.com/office/drawing/2014/main" id="{39AC4D66-7434-5B10-5789-8F4144D937F9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6" name="Freeform 103">
                <a:extLst>
                  <a:ext uri="{FF2B5EF4-FFF2-40B4-BE49-F238E27FC236}">
                    <a16:creationId xmlns:a16="http://schemas.microsoft.com/office/drawing/2014/main" id="{61FF4DC2-C50B-1FA3-BCC1-17D7A5CD8077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7" name="Freeform 104">
                <a:extLst>
                  <a:ext uri="{FF2B5EF4-FFF2-40B4-BE49-F238E27FC236}">
                    <a16:creationId xmlns:a16="http://schemas.microsoft.com/office/drawing/2014/main" id="{09E13745-2301-AFCA-BB44-3EB3294AAFFF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8" name="Freeform 105">
                <a:extLst>
                  <a:ext uri="{FF2B5EF4-FFF2-40B4-BE49-F238E27FC236}">
                    <a16:creationId xmlns:a16="http://schemas.microsoft.com/office/drawing/2014/main" id="{806A2D79-96BC-C905-2097-C45B9799CB80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06">
              <a:extLst>
                <a:ext uri="{FF2B5EF4-FFF2-40B4-BE49-F238E27FC236}">
                  <a16:creationId xmlns:a16="http://schemas.microsoft.com/office/drawing/2014/main" id="{BE5EE548-9574-0DC7-7581-E70D181862D1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49" name="Freeform 107">
                <a:extLst>
                  <a:ext uri="{FF2B5EF4-FFF2-40B4-BE49-F238E27FC236}">
                    <a16:creationId xmlns:a16="http://schemas.microsoft.com/office/drawing/2014/main" id="{0FB2EA1A-33BF-A725-3227-5749EF60321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108">
                <a:extLst>
                  <a:ext uri="{FF2B5EF4-FFF2-40B4-BE49-F238E27FC236}">
                    <a16:creationId xmlns:a16="http://schemas.microsoft.com/office/drawing/2014/main" id="{1A0D88C7-CB8B-D2B6-8EBD-02338A73781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109">
                <a:extLst>
                  <a:ext uri="{FF2B5EF4-FFF2-40B4-BE49-F238E27FC236}">
                    <a16:creationId xmlns:a16="http://schemas.microsoft.com/office/drawing/2014/main" id="{42C73D63-5022-DEF2-E875-7738125C2E27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110">
                <a:extLst>
                  <a:ext uri="{FF2B5EF4-FFF2-40B4-BE49-F238E27FC236}">
                    <a16:creationId xmlns:a16="http://schemas.microsoft.com/office/drawing/2014/main" id="{E4F3676C-8EB9-912C-59FD-0030E96BD912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111">
                <a:extLst>
                  <a:ext uri="{FF2B5EF4-FFF2-40B4-BE49-F238E27FC236}">
                    <a16:creationId xmlns:a16="http://schemas.microsoft.com/office/drawing/2014/main" id="{686F9333-BD2C-418B-E128-2398B96FFDF4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112">
                <a:extLst>
                  <a:ext uri="{FF2B5EF4-FFF2-40B4-BE49-F238E27FC236}">
                    <a16:creationId xmlns:a16="http://schemas.microsoft.com/office/drawing/2014/main" id="{FE12A1F3-7B66-7569-C322-CF3E17FCC0B5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113">
                <a:extLst>
                  <a:ext uri="{FF2B5EF4-FFF2-40B4-BE49-F238E27FC236}">
                    <a16:creationId xmlns:a16="http://schemas.microsoft.com/office/drawing/2014/main" id="{57A7751D-3D77-AFD6-6D04-22313BADEED7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114">
                <a:extLst>
                  <a:ext uri="{FF2B5EF4-FFF2-40B4-BE49-F238E27FC236}">
                    <a16:creationId xmlns:a16="http://schemas.microsoft.com/office/drawing/2014/main" id="{176CA928-B833-BB05-71A2-0B8BA053434C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115">
                <a:extLst>
                  <a:ext uri="{FF2B5EF4-FFF2-40B4-BE49-F238E27FC236}">
                    <a16:creationId xmlns:a16="http://schemas.microsoft.com/office/drawing/2014/main" id="{2592BCC9-157D-E1B1-4A8E-03F884F2D114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116">
                <a:extLst>
                  <a:ext uri="{FF2B5EF4-FFF2-40B4-BE49-F238E27FC236}">
                    <a16:creationId xmlns:a16="http://schemas.microsoft.com/office/drawing/2014/main" id="{755B6499-63A5-6E21-08B0-A30A3A934895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117">
                <a:extLst>
                  <a:ext uri="{FF2B5EF4-FFF2-40B4-BE49-F238E27FC236}">
                    <a16:creationId xmlns:a16="http://schemas.microsoft.com/office/drawing/2014/main" id="{EC68DBE0-93A2-8E59-BE3B-5C9F28CE2E0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118">
                <a:extLst>
                  <a:ext uri="{FF2B5EF4-FFF2-40B4-BE49-F238E27FC236}">
                    <a16:creationId xmlns:a16="http://schemas.microsoft.com/office/drawing/2014/main" id="{1578FE56-5071-B4E0-09C4-DC676385E78E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119">
                <a:extLst>
                  <a:ext uri="{FF2B5EF4-FFF2-40B4-BE49-F238E27FC236}">
                    <a16:creationId xmlns:a16="http://schemas.microsoft.com/office/drawing/2014/main" id="{6B53B259-14D5-DB05-8B24-03BF50C672D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120">
                <a:extLst>
                  <a:ext uri="{FF2B5EF4-FFF2-40B4-BE49-F238E27FC236}">
                    <a16:creationId xmlns:a16="http://schemas.microsoft.com/office/drawing/2014/main" id="{2E0FAB93-2E94-0D94-9F63-F9DA988E3A0C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121">
                <a:extLst>
                  <a:ext uri="{FF2B5EF4-FFF2-40B4-BE49-F238E27FC236}">
                    <a16:creationId xmlns:a16="http://schemas.microsoft.com/office/drawing/2014/main" id="{D7DB868B-6F7E-B7F2-3637-4F98929E0B3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3" name="Freeform 122">
                <a:extLst>
                  <a:ext uri="{FF2B5EF4-FFF2-40B4-BE49-F238E27FC236}">
                    <a16:creationId xmlns:a16="http://schemas.microsoft.com/office/drawing/2014/main" id="{3CD7758A-DBEC-D061-963B-24F2DE56959D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4" name="Freeform 123">
                <a:extLst>
                  <a:ext uri="{FF2B5EF4-FFF2-40B4-BE49-F238E27FC236}">
                    <a16:creationId xmlns:a16="http://schemas.microsoft.com/office/drawing/2014/main" id="{EF4B6B0F-39C0-DD68-D57C-822E54DBD46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5" name="Freeform 124">
                <a:extLst>
                  <a:ext uri="{FF2B5EF4-FFF2-40B4-BE49-F238E27FC236}">
                    <a16:creationId xmlns:a16="http://schemas.microsoft.com/office/drawing/2014/main" id="{A16E1B99-13DD-40AB-0552-C4BC3729479D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6" name="Freeform 125">
                <a:extLst>
                  <a:ext uri="{FF2B5EF4-FFF2-40B4-BE49-F238E27FC236}">
                    <a16:creationId xmlns:a16="http://schemas.microsoft.com/office/drawing/2014/main" id="{A1198826-A4AA-3F86-C03E-1956BA970B2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7" name="Freeform 126">
                <a:extLst>
                  <a:ext uri="{FF2B5EF4-FFF2-40B4-BE49-F238E27FC236}">
                    <a16:creationId xmlns:a16="http://schemas.microsoft.com/office/drawing/2014/main" id="{B3ECCF44-BDE2-003E-9ABB-2C0AFDFC49B5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8" name="Freeform 127">
                <a:extLst>
                  <a:ext uri="{FF2B5EF4-FFF2-40B4-BE49-F238E27FC236}">
                    <a16:creationId xmlns:a16="http://schemas.microsoft.com/office/drawing/2014/main" id="{BE6D7692-40BC-91E4-4AE4-E28A7FF472D9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9" name="Freeform 128">
                <a:extLst>
                  <a:ext uri="{FF2B5EF4-FFF2-40B4-BE49-F238E27FC236}">
                    <a16:creationId xmlns:a16="http://schemas.microsoft.com/office/drawing/2014/main" id="{A3247E10-2D78-1172-8F61-C2603371480C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0" name="Freeform 129">
                <a:extLst>
                  <a:ext uri="{FF2B5EF4-FFF2-40B4-BE49-F238E27FC236}">
                    <a16:creationId xmlns:a16="http://schemas.microsoft.com/office/drawing/2014/main" id="{12671626-B800-961D-E950-640032329EEE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1" name="Freeform 130">
                <a:extLst>
                  <a:ext uri="{FF2B5EF4-FFF2-40B4-BE49-F238E27FC236}">
                    <a16:creationId xmlns:a16="http://schemas.microsoft.com/office/drawing/2014/main" id="{D7EE32DD-46FA-D889-83FE-9642212E4F47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2" name="Freeform 131">
                <a:extLst>
                  <a:ext uri="{FF2B5EF4-FFF2-40B4-BE49-F238E27FC236}">
                    <a16:creationId xmlns:a16="http://schemas.microsoft.com/office/drawing/2014/main" id="{AF6B4AC5-34AB-D05D-64A9-FD60A02B2DF9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3" name="Freeform 132">
                <a:extLst>
                  <a:ext uri="{FF2B5EF4-FFF2-40B4-BE49-F238E27FC236}">
                    <a16:creationId xmlns:a16="http://schemas.microsoft.com/office/drawing/2014/main" id="{E1F40BC6-3229-A62C-75DD-DCAD05CDC212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4" name="Freeform 133">
                <a:extLst>
                  <a:ext uri="{FF2B5EF4-FFF2-40B4-BE49-F238E27FC236}">
                    <a16:creationId xmlns:a16="http://schemas.microsoft.com/office/drawing/2014/main" id="{1894EAD2-317F-7850-D906-8F376A15A55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5" name="Freeform 134">
                <a:extLst>
                  <a:ext uri="{FF2B5EF4-FFF2-40B4-BE49-F238E27FC236}">
                    <a16:creationId xmlns:a16="http://schemas.microsoft.com/office/drawing/2014/main" id="{482DA9C8-A57E-5AD2-D2ED-2A6027C5CFD1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6" name="Freeform 135">
                <a:extLst>
                  <a:ext uri="{FF2B5EF4-FFF2-40B4-BE49-F238E27FC236}">
                    <a16:creationId xmlns:a16="http://schemas.microsoft.com/office/drawing/2014/main" id="{95B85DD1-38B0-00C2-C544-18D0296F8E11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7" name="Freeform 136">
                <a:extLst>
                  <a:ext uri="{FF2B5EF4-FFF2-40B4-BE49-F238E27FC236}">
                    <a16:creationId xmlns:a16="http://schemas.microsoft.com/office/drawing/2014/main" id="{C93C43F2-7A0D-3BC8-39AC-22534A3944C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8" name="Freeform 137">
                <a:extLst>
                  <a:ext uri="{FF2B5EF4-FFF2-40B4-BE49-F238E27FC236}">
                    <a16:creationId xmlns:a16="http://schemas.microsoft.com/office/drawing/2014/main" id="{48344386-B696-CAAD-6B04-D4E9E4A185EA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9" name="Freeform 138">
                <a:extLst>
                  <a:ext uri="{FF2B5EF4-FFF2-40B4-BE49-F238E27FC236}">
                    <a16:creationId xmlns:a16="http://schemas.microsoft.com/office/drawing/2014/main" id="{17C28EFD-A044-DEBC-66D1-56EBF386B681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0" name="Freeform 139">
                <a:extLst>
                  <a:ext uri="{FF2B5EF4-FFF2-40B4-BE49-F238E27FC236}">
                    <a16:creationId xmlns:a16="http://schemas.microsoft.com/office/drawing/2014/main" id="{B8195BAE-0B22-EDD6-DAB8-BEFEDEDFE88B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40">
              <a:extLst>
                <a:ext uri="{FF2B5EF4-FFF2-40B4-BE49-F238E27FC236}">
                  <a16:creationId xmlns:a16="http://schemas.microsoft.com/office/drawing/2014/main" id="{D7BD9962-D9E5-F98B-0750-4D785463021D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6" name="Freeform 141">
                <a:extLst>
                  <a:ext uri="{FF2B5EF4-FFF2-40B4-BE49-F238E27FC236}">
                    <a16:creationId xmlns:a16="http://schemas.microsoft.com/office/drawing/2014/main" id="{F1A103CF-3C4F-0B23-17AA-96765E094046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42">
                <a:extLst>
                  <a:ext uri="{FF2B5EF4-FFF2-40B4-BE49-F238E27FC236}">
                    <a16:creationId xmlns:a16="http://schemas.microsoft.com/office/drawing/2014/main" id="{A9F5F7D6-22BF-EE22-0A46-75D143AB515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43">
                <a:extLst>
                  <a:ext uri="{FF2B5EF4-FFF2-40B4-BE49-F238E27FC236}">
                    <a16:creationId xmlns:a16="http://schemas.microsoft.com/office/drawing/2014/main" id="{ADF3CDEC-8065-D27D-372D-2DAAD0614AF5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44">
                <a:extLst>
                  <a:ext uri="{FF2B5EF4-FFF2-40B4-BE49-F238E27FC236}">
                    <a16:creationId xmlns:a16="http://schemas.microsoft.com/office/drawing/2014/main" id="{E13449D7-8A4E-C79F-F1EE-87EDD6F4599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145">
                <a:extLst>
                  <a:ext uri="{FF2B5EF4-FFF2-40B4-BE49-F238E27FC236}">
                    <a16:creationId xmlns:a16="http://schemas.microsoft.com/office/drawing/2014/main" id="{8BBCCAA8-C215-66B7-16CC-1D5076C47A24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146">
                <a:extLst>
                  <a:ext uri="{FF2B5EF4-FFF2-40B4-BE49-F238E27FC236}">
                    <a16:creationId xmlns:a16="http://schemas.microsoft.com/office/drawing/2014/main" id="{E31D3382-9969-3655-DA20-C1A50E5CF607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47">
                <a:extLst>
                  <a:ext uri="{FF2B5EF4-FFF2-40B4-BE49-F238E27FC236}">
                    <a16:creationId xmlns:a16="http://schemas.microsoft.com/office/drawing/2014/main" id="{30A36FCE-44AB-ACB4-BA63-E50A58C7E4A6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48">
                <a:extLst>
                  <a:ext uri="{FF2B5EF4-FFF2-40B4-BE49-F238E27FC236}">
                    <a16:creationId xmlns:a16="http://schemas.microsoft.com/office/drawing/2014/main" id="{18B17B36-0BDE-CCD2-FB5B-5369CC693467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149">
                <a:extLst>
                  <a:ext uri="{FF2B5EF4-FFF2-40B4-BE49-F238E27FC236}">
                    <a16:creationId xmlns:a16="http://schemas.microsoft.com/office/drawing/2014/main" id="{1C04E0BB-CCF4-8683-2C45-1269E4274F35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50">
                <a:extLst>
                  <a:ext uri="{FF2B5EF4-FFF2-40B4-BE49-F238E27FC236}">
                    <a16:creationId xmlns:a16="http://schemas.microsoft.com/office/drawing/2014/main" id="{E9FCC465-1286-77E2-FEBE-DC31D48A862C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51">
                <a:extLst>
                  <a:ext uri="{FF2B5EF4-FFF2-40B4-BE49-F238E27FC236}">
                    <a16:creationId xmlns:a16="http://schemas.microsoft.com/office/drawing/2014/main" id="{C2F7531C-BA69-CCC4-E734-FBDA85FAC780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152">
                <a:extLst>
                  <a:ext uri="{FF2B5EF4-FFF2-40B4-BE49-F238E27FC236}">
                    <a16:creationId xmlns:a16="http://schemas.microsoft.com/office/drawing/2014/main" id="{9157BA72-504F-4A17-EE52-8672E5C306BF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53">
                <a:extLst>
                  <a:ext uri="{FF2B5EF4-FFF2-40B4-BE49-F238E27FC236}">
                    <a16:creationId xmlns:a16="http://schemas.microsoft.com/office/drawing/2014/main" id="{D750D69F-A570-313F-2F5B-517B2A825F8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54">
                <a:extLst>
                  <a:ext uri="{FF2B5EF4-FFF2-40B4-BE49-F238E27FC236}">
                    <a16:creationId xmlns:a16="http://schemas.microsoft.com/office/drawing/2014/main" id="{99C5A84B-736C-103F-E3A5-F3B3692B4C7F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55">
                <a:extLst>
                  <a:ext uri="{FF2B5EF4-FFF2-40B4-BE49-F238E27FC236}">
                    <a16:creationId xmlns:a16="http://schemas.microsoft.com/office/drawing/2014/main" id="{933CD500-68FA-A4C4-6E28-96BC3D46BDD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56">
                <a:extLst>
                  <a:ext uri="{FF2B5EF4-FFF2-40B4-BE49-F238E27FC236}">
                    <a16:creationId xmlns:a16="http://schemas.microsoft.com/office/drawing/2014/main" id="{674B8FED-207D-B712-BDCF-C10B148079C3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57">
                <a:extLst>
                  <a:ext uri="{FF2B5EF4-FFF2-40B4-BE49-F238E27FC236}">
                    <a16:creationId xmlns:a16="http://schemas.microsoft.com/office/drawing/2014/main" id="{5D28F6A2-514A-2680-719F-8A029E20AF03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58">
                <a:extLst>
                  <a:ext uri="{FF2B5EF4-FFF2-40B4-BE49-F238E27FC236}">
                    <a16:creationId xmlns:a16="http://schemas.microsoft.com/office/drawing/2014/main" id="{EE982035-02D4-1C55-F21B-61A19BF32D7F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59">
                <a:extLst>
                  <a:ext uri="{FF2B5EF4-FFF2-40B4-BE49-F238E27FC236}">
                    <a16:creationId xmlns:a16="http://schemas.microsoft.com/office/drawing/2014/main" id="{65A68646-1009-146B-1888-C9272211F0AA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60">
                <a:extLst>
                  <a:ext uri="{FF2B5EF4-FFF2-40B4-BE49-F238E27FC236}">
                    <a16:creationId xmlns:a16="http://schemas.microsoft.com/office/drawing/2014/main" id="{E59AC293-E3BB-1DDE-2104-E4B2D1186A5C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61">
                <a:extLst>
                  <a:ext uri="{FF2B5EF4-FFF2-40B4-BE49-F238E27FC236}">
                    <a16:creationId xmlns:a16="http://schemas.microsoft.com/office/drawing/2014/main" id="{99866D59-2039-67C1-AF81-F3E6A7A23E4C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62">
                <a:extLst>
                  <a:ext uri="{FF2B5EF4-FFF2-40B4-BE49-F238E27FC236}">
                    <a16:creationId xmlns:a16="http://schemas.microsoft.com/office/drawing/2014/main" id="{80BDA15B-6138-FF52-D355-CD894AC61209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63">
                <a:extLst>
                  <a:ext uri="{FF2B5EF4-FFF2-40B4-BE49-F238E27FC236}">
                    <a16:creationId xmlns:a16="http://schemas.microsoft.com/office/drawing/2014/main" id="{95921444-BDEF-81A4-06C1-E01B104FA05B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164">
                <a:extLst>
                  <a:ext uri="{FF2B5EF4-FFF2-40B4-BE49-F238E27FC236}">
                    <a16:creationId xmlns:a16="http://schemas.microsoft.com/office/drawing/2014/main" id="{2EB6F097-0BB9-A223-6C69-6B5F2A26C54C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165">
                <a:extLst>
                  <a:ext uri="{FF2B5EF4-FFF2-40B4-BE49-F238E27FC236}">
                    <a16:creationId xmlns:a16="http://schemas.microsoft.com/office/drawing/2014/main" id="{D58CAAF5-CCB4-9B21-7DC1-8EE52023BC6D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66">
                <a:extLst>
                  <a:ext uri="{FF2B5EF4-FFF2-40B4-BE49-F238E27FC236}">
                    <a16:creationId xmlns:a16="http://schemas.microsoft.com/office/drawing/2014/main" id="{76132015-DE3C-A437-1CA0-B5D0A809D4CF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67">
                <a:extLst>
                  <a:ext uri="{FF2B5EF4-FFF2-40B4-BE49-F238E27FC236}">
                    <a16:creationId xmlns:a16="http://schemas.microsoft.com/office/drawing/2014/main" id="{A2CA77C0-E914-9459-7282-72A15B9393F3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168">
                <a:extLst>
                  <a:ext uri="{FF2B5EF4-FFF2-40B4-BE49-F238E27FC236}">
                    <a16:creationId xmlns:a16="http://schemas.microsoft.com/office/drawing/2014/main" id="{A2381FDA-F84A-E862-3660-5701B25DD297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169">
                <a:extLst>
                  <a:ext uri="{FF2B5EF4-FFF2-40B4-BE49-F238E27FC236}">
                    <a16:creationId xmlns:a16="http://schemas.microsoft.com/office/drawing/2014/main" id="{BA8AB67E-31E0-6C89-6C7F-1615DD6F60D0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70">
                <a:extLst>
                  <a:ext uri="{FF2B5EF4-FFF2-40B4-BE49-F238E27FC236}">
                    <a16:creationId xmlns:a16="http://schemas.microsoft.com/office/drawing/2014/main" id="{10B8953F-C8D6-C7DF-89CA-C5C4F43B0CDE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171">
                <a:extLst>
                  <a:ext uri="{FF2B5EF4-FFF2-40B4-BE49-F238E27FC236}">
                    <a16:creationId xmlns:a16="http://schemas.microsoft.com/office/drawing/2014/main" id="{C77C0CA3-FC56-239D-A2B5-4295589877B6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172">
                <a:extLst>
                  <a:ext uri="{FF2B5EF4-FFF2-40B4-BE49-F238E27FC236}">
                    <a16:creationId xmlns:a16="http://schemas.microsoft.com/office/drawing/2014/main" id="{7A1275A0-93ED-A9CB-E504-CE1E5A6C4765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173">
                <a:extLst>
                  <a:ext uri="{FF2B5EF4-FFF2-40B4-BE49-F238E27FC236}">
                    <a16:creationId xmlns:a16="http://schemas.microsoft.com/office/drawing/2014/main" id="{9ED14D4E-A860-D06D-1849-EE8EA5A0099E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24632" name="Lên Đàng - Tốp Ca [Lyrics MV HD]">
            <a:hlinkClick r:id="" action="ppaction://media"/>
            <a:extLst>
              <a:ext uri="{FF2B5EF4-FFF2-40B4-BE49-F238E27FC236}">
                <a16:creationId xmlns:a16="http://schemas.microsoft.com/office/drawing/2014/main" id="{A9B98D51-38B0-7459-FB61-0CE35BFCCD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6649" y="77304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8483" fill="hold"/>
                                        <p:tgtEl>
                                          <p:spTgt spid="246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32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8" descr="C:\Users\admin\Desktop\nen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-77557"/>
            <a:ext cx="12192635" cy="231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4">
            <a:extLst>
              <a:ext uri="{FF2B5EF4-FFF2-40B4-BE49-F238E27FC236}">
                <a16:creationId xmlns:a16="http://schemas.microsoft.com/office/drawing/2014/main" id="{0A9A5A2A-E0FF-D24A-00BC-6D237DE35DE3}"/>
              </a:ext>
            </a:extLst>
          </p:cNvPr>
          <p:cNvGrpSpPr/>
          <p:nvPr/>
        </p:nvGrpSpPr>
        <p:grpSpPr bwMode="auto">
          <a:xfrm>
            <a:off x="0" y="5791200"/>
            <a:ext cx="12489180" cy="1066800"/>
            <a:chOff x="0" y="4003"/>
            <a:chExt cx="5511" cy="317"/>
          </a:xfrm>
        </p:grpSpPr>
        <p:sp>
          <p:nvSpPr>
            <p:cNvPr id="8" name="Freeform 35">
              <a:extLst>
                <a:ext uri="{FF2B5EF4-FFF2-40B4-BE49-F238E27FC236}">
                  <a16:creationId xmlns:a16="http://schemas.microsoft.com/office/drawing/2014/main" id="{3281ED68-FF2D-2F13-B18C-C344F8DD5427}"/>
                </a:ext>
              </a:extLst>
            </p:cNvPr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36">
              <a:extLst>
                <a:ext uri="{FF2B5EF4-FFF2-40B4-BE49-F238E27FC236}">
                  <a16:creationId xmlns:a16="http://schemas.microsoft.com/office/drawing/2014/main" id="{FCAF94F9-7A0A-DF89-1DA5-9DFB6A4CA48D}"/>
                </a:ext>
              </a:extLst>
            </p:cNvPr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37">
              <a:extLst>
                <a:ext uri="{FF2B5EF4-FFF2-40B4-BE49-F238E27FC236}">
                  <a16:creationId xmlns:a16="http://schemas.microsoft.com/office/drawing/2014/main" id="{60B99873-4F48-72AC-C185-AC569DBCC7E1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38">
              <a:extLst>
                <a:ext uri="{FF2B5EF4-FFF2-40B4-BE49-F238E27FC236}">
                  <a16:creationId xmlns:a16="http://schemas.microsoft.com/office/drawing/2014/main" id="{A92667CC-6687-C9B9-D611-7A57F191C9D7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24599" name="Freeform 39">
                <a:extLst>
                  <a:ext uri="{FF2B5EF4-FFF2-40B4-BE49-F238E27FC236}">
                    <a16:creationId xmlns:a16="http://schemas.microsoft.com/office/drawing/2014/main" id="{EBBBC29C-3B55-5EBA-5C28-1368950ED78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0" name="Freeform 40">
                <a:extLst>
                  <a:ext uri="{FF2B5EF4-FFF2-40B4-BE49-F238E27FC236}">
                    <a16:creationId xmlns:a16="http://schemas.microsoft.com/office/drawing/2014/main" id="{8590B4C2-33E1-7F9C-78E4-58937AF88332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1" name="Freeform 41">
                <a:extLst>
                  <a:ext uri="{FF2B5EF4-FFF2-40B4-BE49-F238E27FC236}">
                    <a16:creationId xmlns:a16="http://schemas.microsoft.com/office/drawing/2014/main" id="{C24BE2A8-791F-FC24-D7D1-C55A384F3EE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2" name="Freeform 42">
                <a:extLst>
                  <a:ext uri="{FF2B5EF4-FFF2-40B4-BE49-F238E27FC236}">
                    <a16:creationId xmlns:a16="http://schemas.microsoft.com/office/drawing/2014/main" id="{D8568A28-8AE2-EECA-4A15-293D1EB8CB85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3" name="Freeform 43">
                <a:extLst>
                  <a:ext uri="{FF2B5EF4-FFF2-40B4-BE49-F238E27FC236}">
                    <a16:creationId xmlns:a16="http://schemas.microsoft.com/office/drawing/2014/main" id="{1EB397AC-C124-24A3-DDBC-DA5AFD5CCCF4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4" name="Freeform 44">
                <a:extLst>
                  <a:ext uri="{FF2B5EF4-FFF2-40B4-BE49-F238E27FC236}">
                    <a16:creationId xmlns:a16="http://schemas.microsoft.com/office/drawing/2014/main" id="{4A36D252-7499-A84B-0684-1566A49F4F22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5" name="Freeform 45">
                <a:extLst>
                  <a:ext uri="{FF2B5EF4-FFF2-40B4-BE49-F238E27FC236}">
                    <a16:creationId xmlns:a16="http://schemas.microsoft.com/office/drawing/2014/main" id="{A1D2D86F-90BC-4E00-3EA8-332F83DE5584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6" name="Freeform 46">
                <a:extLst>
                  <a:ext uri="{FF2B5EF4-FFF2-40B4-BE49-F238E27FC236}">
                    <a16:creationId xmlns:a16="http://schemas.microsoft.com/office/drawing/2014/main" id="{D00C0BD2-AFCA-CF32-FC50-49CDAF828346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7" name="Freeform 47">
                <a:extLst>
                  <a:ext uri="{FF2B5EF4-FFF2-40B4-BE49-F238E27FC236}">
                    <a16:creationId xmlns:a16="http://schemas.microsoft.com/office/drawing/2014/main" id="{5BF42C31-F6A5-2891-4613-64097698CC2E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8" name="Freeform 48">
                <a:extLst>
                  <a:ext uri="{FF2B5EF4-FFF2-40B4-BE49-F238E27FC236}">
                    <a16:creationId xmlns:a16="http://schemas.microsoft.com/office/drawing/2014/main" id="{AEB1A163-16F1-0F85-1C66-445801C2793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9" name="Freeform 49">
                <a:extLst>
                  <a:ext uri="{FF2B5EF4-FFF2-40B4-BE49-F238E27FC236}">
                    <a16:creationId xmlns:a16="http://schemas.microsoft.com/office/drawing/2014/main" id="{D33C4D02-F197-8306-EE65-523C9FDE807E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0" name="Freeform 50">
                <a:extLst>
                  <a:ext uri="{FF2B5EF4-FFF2-40B4-BE49-F238E27FC236}">
                    <a16:creationId xmlns:a16="http://schemas.microsoft.com/office/drawing/2014/main" id="{9B066760-143D-AC6C-FCA2-569854039E9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1" name="Freeform 51">
                <a:extLst>
                  <a:ext uri="{FF2B5EF4-FFF2-40B4-BE49-F238E27FC236}">
                    <a16:creationId xmlns:a16="http://schemas.microsoft.com/office/drawing/2014/main" id="{DE86D52A-7AA4-F3BA-0DBF-456A72BD5592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2" name="Freeform 52">
                <a:extLst>
                  <a:ext uri="{FF2B5EF4-FFF2-40B4-BE49-F238E27FC236}">
                    <a16:creationId xmlns:a16="http://schemas.microsoft.com/office/drawing/2014/main" id="{0773EF47-9FA6-F187-99D0-739AFE090384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3" name="Freeform 53">
                <a:extLst>
                  <a:ext uri="{FF2B5EF4-FFF2-40B4-BE49-F238E27FC236}">
                    <a16:creationId xmlns:a16="http://schemas.microsoft.com/office/drawing/2014/main" id="{9AF5885B-8913-DD59-C6A6-103284FD052E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4" name="Freeform 54">
                <a:extLst>
                  <a:ext uri="{FF2B5EF4-FFF2-40B4-BE49-F238E27FC236}">
                    <a16:creationId xmlns:a16="http://schemas.microsoft.com/office/drawing/2014/main" id="{A2D0024A-0CE3-A7D0-8FBA-97ADBD32AC6C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5" name="Freeform 55">
                <a:extLst>
                  <a:ext uri="{FF2B5EF4-FFF2-40B4-BE49-F238E27FC236}">
                    <a16:creationId xmlns:a16="http://schemas.microsoft.com/office/drawing/2014/main" id="{1B7CF9CB-29D7-7DAC-72C6-3C9780189682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6" name="Freeform 56">
                <a:extLst>
                  <a:ext uri="{FF2B5EF4-FFF2-40B4-BE49-F238E27FC236}">
                    <a16:creationId xmlns:a16="http://schemas.microsoft.com/office/drawing/2014/main" id="{37F557C9-E78C-D135-7E72-87662A5F905C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7" name="Freeform 57">
                <a:extLst>
                  <a:ext uri="{FF2B5EF4-FFF2-40B4-BE49-F238E27FC236}">
                    <a16:creationId xmlns:a16="http://schemas.microsoft.com/office/drawing/2014/main" id="{708BD8E2-F7A1-1F54-56EA-9BDA5A48D636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8" name="Freeform 58">
                <a:extLst>
                  <a:ext uri="{FF2B5EF4-FFF2-40B4-BE49-F238E27FC236}">
                    <a16:creationId xmlns:a16="http://schemas.microsoft.com/office/drawing/2014/main" id="{2EEBA3BA-80AF-D266-9A3A-D297FD82F206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9" name="Freeform 59">
                <a:extLst>
                  <a:ext uri="{FF2B5EF4-FFF2-40B4-BE49-F238E27FC236}">
                    <a16:creationId xmlns:a16="http://schemas.microsoft.com/office/drawing/2014/main" id="{70908AF4-CCAD-6CF8-7689-FE1D1D676E0B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0" name="Freeform 60">
                <a:extLst>
                  <a:ext uri="{FF2B5EF4-FFF2-40B4-BE49-F238E27FC236}">
                    <a16:creationId xmlns:a16="http://schemas.microsoft.com/office/drawing/2014/main" id="{48E99D88-3444-C7F1-0921-EB69EA94396E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1" name="Freeform 61">
                <a:extLst>
                  <a:ext uri="{FF2B5EF4-FFF2-40B4-BE49-F238E27FC236}">
                    <a16:creationId xmlns:a16="http://schemas.microsoft.com/office/drawing/2014/main" id="{6AD510F2-6BD4-F7A5-46D2-E8D832A9C18B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2" name="Freeform 62">
                <a:extLst>
                  <a:ext uri="{FF2B5EF4-FFF2-40B4-BE49-F238E27FC236}">
                    <a16:creationId xmlns:a16="http://schemas.microsoft.com/office/drawing/2014/main" id="{52BA7347-6A09-7C62-4054-8EB6722F3B62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3" name="Freeform 63">
                <a:extLst>
                  <a:ext uri="{FF2B5EF4-FFF2-40B4-BE49-F238E27FC236}">
                    <a16:creationId xmlns:a16="http://schemas.microsoft.com/office/drawing/2014/main" id="{06C913FF-E6A4-9BCC-3D43-FA8975E0610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4" name="Freeform 64">
                <a:extLst>
                  <a:ext uri="{FF2B5EF4-FFF2-40B4-BE49-F238E27FC236}">
                    <a16:creationId xmlns:a16="http://schemas.microsoft.com/office/drawing/2014/main" id="{0403E2B9-34CB-6DD5-5714-8B13D90CF356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5" name="Freeform 65">
                <a:extLst>
                  <a:ext uri="{FF2B5EF4-FFF2-40B4-BE49-F238E27FC236}">
                    <a16:creationId xmlns:a16="http://schemas.microsoft.com/office/drawing/2014/main" id="{F7422A9C-1FED-B243-9CAC-6024307052DC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6" name="Freeform 66">
                <a:extLst>
                  <a:ext uri="{FF2B5EF4-FFF2-40B4-BE49-F238E27FC236}">
                    <a16:creationId xmlns:a16="http://schemas.microsoft.com/office/drawing/2014/main" id="{4716F0D3-594D-5A10-517D-23C5F1B6E71A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7" name="Freeform 67">
                <a:extLst>
                  <a:ext uri="{FF2B5EF4-FFF2-40B4-BE49-F238E27FC236}">
                    <a16:creationId xmlns:a16="http://schemas.microsoft.com/office/drawing/2014/main" id="{092D4DEA-59B7-343E-A616-6EFF7F5C2ADA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8" name="Freeform 68">
                <a:extLst>
                  <a:ext uri="{FF2B5EF4-FFF2-40B4-BE49-F238E27FC236}">
                    <a16:creationId xmlns:a16="http://schemas.microsoft.com/office/drawing/2014/main" id="{B17C398B-6C6B-B359-3825-0F0CB908A988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9" name="Freeform 69">
                <a:extLst>
                  <a:ext uri="{FF2B5EF4-FFF2-40B4-BE49-F238E27FC236}">
                    <a16:creationId xmlns:a16="http://schemas.microsoft.com/office/drawing/2014/main" id="{EA5E96B5-28AB-A4A7-117F-8F31F87AD05C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30" name="Freeform 70">
                <a:extLst>
                  <a:ext uri="{FF2B5EF4-FFF2-40B4-BE49-F238E27FC236}">
                    <a16:creationId xmlns:a16="http://schemas.microsoft.com/office/drawing/2014/main" id="{2B9FB4EE-2698-3EDD-AC27-95524735475F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31" name="Freeform 71">
                <a:extLst>
                  <a:ext uri="{FF2B5EF4-FFF2-40B4-BE49-F238E27FC236}">
                    <a16:creationId xmlns:a16="http://schemas.microsoft.com/office/drawing/2014/main" id="{384BC4E8-01E4-C675-22CF-CEE87C7EB560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72">
              <a:extLst>
                <a:ext uri="{FF2B5EF4-FFF2-40B4-BE49-F238E27FC236}">
                  <a16:creationId xmlns:a16="http://schemas.microsoft.com/office/drawing/2014/main" id="{27C0D9F0-F717-AB0D-81D0-B906F28EC119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421" name="Freeform 73">
                <a:extLst>
                  <a:ext uri="{FF2B5EF4-FFF2-40B4-BE49-F238E27FC236}">
                    <a16:creationId xmlns:a16="http://schemas.microsoft.com/office/drawing/2014/main" id="{5C1FBC67-E8C3-1965-37B5-3ED02459A540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2" name="Freeform 74">
                <a:extLst>
                  <a:ext uri="{FF2B5EF4-FFF2-40B4-BE49-F238E27FC236}">
                    <a16:creationId xmlns:a16="http://schemas.microsoft.com/office/drawing/2014/main" id="{5298F14B-E2E1-F28E-086E-CCFDDB94B58A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3" name="Freeform 75">
                <a:extLst>
                  <a:ext uri="{FF2B5EF4-FFF2-40B4-BE49-F238E27FC236}">
                    <a16:creationId xmlns:a16="http://schemas.microsoft.com/office/drawing/2014/main" id="{AF23E3B2-49F8-FA35-77F4-7A6D94A182D0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4" name="Freeform 76">
                <a:extLst>
                  <a:ext uri="{FF2B5EF4-FFF2-40B4-BE49-F238E27FC236}">
                    <a16:creationId xmlns:a16="http://schemas.microsoft.com/office/drawing/2014/main" id="{687A3A3B-0AFE-33CD-4925-DEAF84315576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5" name="Freeform 77">
                <a:extLst>
                  <a:ext uri="{FF2B5EF4-FFF2-40B4-BE49-F238E27FC236}">
                    <a16:creationId xmlns:a16="http://schemas.microsoft.com/office/drawing/2014/main" id="{DAFDB1B6-EC47-51C4-D507-9483C76F2526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6" name="Freeform 78">
                <a:extLst>
                  <a:ext uri="{FF2B5EF4-FFF2-40B4-BE49-F238E27FC236}">
                    <a16:creationId xmlns:a16="http://schemas.microsoft.com/office/drawing/2014/main" id="{4F0B4B4E-8A36-5063-5D75-DD81FA973FA4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7" name="Freeform 79">
                <a:extLst>
                  <a:ext uri="{FF2B5EF4-FFF2-40B4-BE49-F238E27FC236}">
                    <a16:creationId xmlns:a16="http://schemas.microsoft.com/office/drawing/2014/main" id="{4FF062E7-3AE8-7299-A028-0AAEBBD4FFB7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8" name="Freeform 80">
                <a:extLst>
                  <a:ext uri="{FF2B5EF4-FFF2-40B4-BE49-F238E27FC236}">
                    <a16:creationId xmlns:a16="http://schemas.microsoft.com/office/drawing/2014/main" id="{5F25BBB5-E0BF-7FCE-72C1-E2FC5B0F5E9E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9" name="Freeform 81">
                <a:extLst>
                  <a:ext uri="{FF2B5EF4-FFF2-40B4-BE49-F238E27FC236}">
                    <a16:creationId xmlns:a16="http://schemas.microsoft.com/office/drawing/2014/main" id="{0979FD68-34A7-E05D-867B-28186E396A2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0" name="Freeform 82">
                <a:extLst>
                  <a:ext uri="{FF2B5EF4-FFF2-40B4-BE49-F238E27FC236}">
                    <a16:creationId xmlns:a16="http://schemas.microsoft.com/office/drawing/2014/main" id="{9F804FA2-6653-9BFE-66EB-1C70EE975CD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1" name="Freeform 83">
                <a:extLst>
                  <a:ext uri="{FF2B5EF4-FFF2-40B4-BE49-F238E27FC236}">
                    <a16:creationId xmlns:a16="http://schemas.microsoft.com/office/drawing/2014/main" id="{5A3D3295-D853-B77C-D586-6ABAA05DE4FE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76" name="Freeform 84">
                <a:extLst>
                  <a:ext uri="{FF2B5EF4-FFF2-40B4-BE49-F238E27FC236}">
                    <a16:creationId xmlns:a16="http://schemas.microsoft.com/office/drawing/2014/main" id="{C1D8B41E-3CD1-9FD9-3EDC-FEDF9D72862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77" name="Freeform 85">
                <a:extLst>
                  <a:ext uri="{FF2B5EF4-FFF2-40B4-BE49-F238E27FC236}">
                    <a16:creationId xmlns:a16="http://schemas.microsoft.com/office/drawing/2014/main" id="{632DCFB4-6120-5B3F-D8D5-E452B80D18B4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79" name="Freeform 86">
                <a:extLst>
                  <a:ext uri="{FF2B5EF4-FFF2-40B4-BE49-F238E27FC236}">
                    <a16:creationId xmlns:a16="http://schemas.microsoft.com/office/drawing/2014/main" id="{204DBA46-C3F4-2AB9-9F4D-956A7B3FA520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0" name="Freeform 87">
                <a:extLst>
                  <a:ext uri="{FF2B5EF4-FFF2-40B4-BE49-F238E27FC236}">
                    <a16:creationId xmlns:a16="http://schemas.microsoft.com/office/drawing/2014/main" id="{CCE2AED3-5E22-DD14-1B5A-E95E95F938FF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1" name="Freeform 88">
                <a:extLst>
                  <a:ext uri="{FF2B5EF4-FFF2-40B4-BE49-F238E27FC236}">
                    <a16:creationId xmlns:a16="http://schemas.microsoft.com/office/drawing/2014/main" id="{FE822D74-3F3D-97A1-A7C2-C29F3DE001AB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2" name="Freeform 89">
                <a:extLst>
                  <a:ext uri="{FF2B5EF4-FFF2-40B4-BE49-F238E27FC236}">
                    <a16:creationId xmlns:a16="http://schemas.microsoft.com/office/drawing/2014/main" id="{B460817A-DDB4-9EDA-78C9-8E015810EF4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3" name="Freeform 90">
                <a:extLst>
                  <a:ext uri="{FF2B5EF4-FFF2-40B4-BE49-F238E27FC236}">
                    <a16:creationId xmlns:a16="http://schemas.microsoft.com/office/drawing/2014/main" id="{A74C861F-B0E5-E73D-9E20-BDB3677E1685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4" name="Freeform 91">
                <a:extLst>
                  <a:ext uri="{FF2B5EF4-FFF2-40B4-BE49-F238E27FC236}">
                    <a16:creationId xmlns:a16="http://schemas.microsoft.com/office/drawing/2014/main" id="{A3F177BD-EA16-2BBE-1C35-D4CAC3C60065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5" name="Freeform 92">
                <a:extLst>
                  <a:ext uri="{FF2B5EF4-FFF2-40B4-BE49-F238E27FC236}">
                    <a16:creationId xmlns:a16="http://schemas.microsoft.com/office/drawing/2014/main" id="{CD33EF20-ED68-977A-4B20-75523C7D6904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6" name="Freeform 93">
                <a:extLst>
                  <a:ext uri="{FF2B5EF4-FFF2-40B4-BE49-F238E27FC236}">
                    <a16:creationId xmlns:a16="http://schemas.microsoft.com/office/drawing/2014/main" id="{114C1C26-2C8D-9CA3-8E37-ED749A526FD0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7" name="Freeform 94">
                <a:extLst>
                  <a:ext uri="{FF2B5EF4-FFF2-40B4-BE49-F238E27FC236}">
                    <a16:creationId xmlns:a16="http://schemas.microsoft.com/office/drawing/2014/main" id="{1AA2D72D-74ED-1719-75E5-79EF9EA47E9D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8" name="Freeform 95">
                <a:extLst>
                  <a:ext uri="{FF2B5EF4-FFF2-40B4-BE49-F238E27FC236}">
                    <a16:creationId xmlns:a16="http://schemas.microsoft.com/office/drawing/2014/main" id="{C50DDD3F-4A75-4261-3106-6ADEAB3B7D9D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9" name="Freeform 96">
                <a:extLst>
                  <a:ext uri="{FF2B5EF4-FFF2-40B4-BE49-F238E27FC236}">
                    <a16:creationId xmlns:a16="http://schemas.microsoft.com/office/drawing/2014/main" id="{11EABFEC-F5F7-FA72-1B1D-7736BA64FA38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0" name="Freeform 97">
                <a:extLst>
                  <a:ext uri="{FF2B5EF4-FFF2-40B4-BE49-F238E27FC236}">
                    <a16:creationId xmlns:a16="http://schemas.microsoft.com/office/drawing/2014/main" id="{51862D45-8716-7A2A-BF01-9E3DFB3D77E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1" name="Freeform 98">
                <a:extLst>
                  <a:ext uri="{FF2B5EF4-FFF2-40B4-BE49-F238E27FC236}">
                    <a16:creationId xmlns:a16="http://schemas.microsoft.com/office/drawing/2014/main" id="{E71373F8-1361-1976-DD84-ABB1CE84DD7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2" name="Freeform 99">
                <a:extLst>
                  <a:ext uri="{FF2B5EF4-FFF2-40B4-BE49-F238E27FC236}">
                    <a16:creationId xmlns:a16="http://schemas.microsoft.com/office/drawing/2014/main" id="{148B5BEB-4AFB-FC0C-D3A3-97C8A826F389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3" name="Freeform 100">
                <a:extLst>
                  <a:ext uri="{FF2B5EF4-FFF2-40B4-BE49-F238E27FC236}">
                    <a16:creationId xmlns:a16="http://schemas.microsoft.com/office/drawing/2014/main" id="{C2DE280F-EA57-8373-11B7-8528F7BC6608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4" name="Freeform 101">
                <a:extLst>
                  <a:ext uri="{FF2B5EF4-FFF2-40B4-BE49-F238E27FC236}">
                    <a16:creationId xmlns:a16="http://schemas.microsoft.com/office/drawing/2014/main" id="{0D08AAAE-24A5-3542-1B54-EBAFF7F5E465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5" name="Freeform 102">
                <a:extLst>
                  <a:ext uri="{FF2B5EF4-FFF2-40B4-BE49-F238E27FC236}">
                    <a16:creationId xmlns:a16="http://schemas.microsoft.com/office/drawing/2014/main" id="{39AC4D66-7434-5B10-5789-8F4144D937F9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6" name="Freeform 103">
                <a:extLst>
                  <a:ext uri="{FF2B5EF4-FFF2-40B4-BE49-F238E27FC236}">
                    <a16:creationId xmlns:a16="http://schemas.microsoft.com/office/drawing/2014/main" id="{61FF4DC2-C50B-1FA3-BCC1-17D7A5CD8077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7" name="Freeform 104">
                <a:extLst>
                  <a:ext uri="{FF2B5EF4-FFF2-40B4-BE49-F238E27FC236}">
                    <a16:creationId xmlns:a16="http://schemas.microsoft.com/office/drawing/2014/main" id="{09E13745-2301-AFCA-BB44-3EB3294AAFFF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8" name="Freeform 105">
                <a:extLst>
                  <a:ext uri="{FF2B5EF4-FFF2-40B4-BE49-F238E27FC236}">
                    <a16:creationId xmlns:a16="http://schemas.microsoft.com/office/drawing/2014/main" id="{806A2D79-96BC-C905-2097-C45B9799CB80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06">
              <a:extLst>
                <a:ext uri="{FF2B5EF4-FFF2-40B4-BE49-F238E27FC236}">
                  <a16:creationId xmlns:a16="http://schemas.microsoft.com/office/drawing/2014/main" id="{BE5EE548-9574-0DC7-7581-E70D181862D1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49" name="Freeform 107">
                <a:extLst>
                  <a:ext uri="{FF2B5EF4-FFF2-40B4-BE49-F238E27FC236}">
                    <a16:creationId xmlns:a16="http://schemas.microsoft.com/office/drawing/2014/main" id="{0FB2EA1A-33BF-A725-3227-5749EF60321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108">
                <a:extLst>
                  <a:ext uri="{FF2B5EF4-FFF2-40B4-BE49-F238E27FC236}">
                    <a16:creationId xmlns:a16="http://schemas.microsoft.com/office/drawing/2014/main" id="{1A0D88C7-CB8B-D2B6-8EBD-02338A73781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109">
                <a:extLst>
                  <a:ext uri="{FF2B5EF4-FFF2-40B4-BE49-F238E27FC236}">
                    <a16:creationId xmlns:a16="http://schemas.microsoft.com/office/drawing/2014/main" id="{42C73D63-5022-DEF2-E875-7738125C2E27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110">
                <a:extLst>
                  <a:ext uri="{FF2B5EF4-FFF2-40B4-BE49-F238E27FC236}">
                    <a16:creationId xmlns:a16="http://schemas.microsoft.com/office/drawing/2014/main" id="{E4F3676C-8EB9-912C-59FD-0030E96BD912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111">
                <a:extLst>
                  <a:ext uri="{FF2B5EF4-FFF2-40B4-BE49-F238E27FC236}">
                    <a16:creationId xmlns:a16="http://schemas.microsoft.com/office/drawing/2014/main" id="{686F9333-BD2C-418B-E128-2398B96FFDF4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112">
                <a:extLst>
                  <a:ext uri="{FF2B5EF4-FFF2-40B4-BE49-F238E27FC236}">
                    <a16:creationId xmlns:a16="http://schemas.microsoft.com/office/drawing/2014/main" id="{FE12A1F3-7B66-7569-C322-CF3E17FCC0B5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113">
                <a:extLst>
                  <a:ext uri="{FF2B5EF4-FFF2-40B4-BE49-F238E27FC236}">
                    <a16:creationId xmlns:a16="http://schemas.microsoft.com/office/drawing/2014/main" id="{57A7751D-3D77-AFD6-6D04-22313BADEED7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114">
                <a:extLst>
                  <a:ext uri="{FF2B5EF4-FFF2-40B4-BE49-F238E27FC236}">
                    <a16:creationId xmlns:a16="http://schemas.microsoft.com/office/drawing/2014/main" id="{176CA928-B833-BB05-71A2-0B8BA053434C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115">
                <a:extLst>
                  <a:ext uri="{FF2B5EF4-FFF2-40B4-BE49-F238E27FC236}">
                    <a16:creationId xmlns:a16="http://schemas.microsoft.com/office/drawing/2014/main" id="{2592BCC9-157D-E1B1-4A8E-03F884F2D114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116">
                <a:extLst>
                  <a:ext uri="{FF2B5EF4-FFF2-40B4-BE49-F238E27FC236}">
                    <a16:creationId xmlns:a16="http://schemas.microsoft.com/office/drawing/2014/main" id="{755B6499-63A5-6E21-08B0-A30A3A934895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117">
                <a:extLst>
                  <a:ext uri="{FF2B5EF4-FFF2-40B4-BE49-F238E27FC236}">
                    <a16:creationId xmlns:a16="http://schemas.microsoft.com/office/drawing/2014/main" id="{EC68DBE0-93A2-8E59-BE3B-5C9F28CE2E0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118">
                <a:extLst>
                  <a:ext uri="{FF2B5EF4-FFF2-40B4-BE49-F238E27FC236}">
                    <a16:creationId xmlns:a16="http://schemas.microsoft.com/office/drawing/2014/main" id="{1578FE56-5071-B4E0-09C4-DC676385E78E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119">
                <a:extLst>
                  <a:ext uri="{FF2B5EF4-FFF2-40B4-BE49-F238E27FC236}">
                    <a16:creationId xmlns:a16="http://schemas.microsoft.com/office/drawing/2014/main" id="{6B53B259-14D5-DB05-8B24-03BF50C672D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120">
                <a:extLst>
                  <a:ext uri="{FF2B5EF4-FFF2-40B4-BE49-F238E27FC236}">
                    <a16:creationId xmlns:a16="http://schemas.microsoft.com/office/drawing/2014/main" id="{2E0FAB93-2E94-0D94-9F63-F9DA988E3A0C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121">
                <a:extLst>
                  <a:ext uri="{FF2B5EF4-FFF2-40B4-BE49-F238E27FC236}">
                    <a16:creationId xmlns:a16="http://schemas.microsoft.com/office/drawing/2014/main" id="{D7DB868B-6F7E-B7F2-3637-4F98929E0B3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3" name="Freeform 122">
                <a:extLst>
                  <a:ext uri="{FF2B5EF4-FFF2-40B4-BE49-F238E27FC236}">
                    <a16:creationId xmlns:a16="http://schemas.microsoft.com/office/drawing/2014/main" id="{3CD7758A-DBEC-D061-963B-24F2DE56959D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4" name="Freeform 123">
                <a:extLst>
                  <a:ext uri="{FF2B5EF4-FFF2-40B4-BE49-F238E27FC236}">
                    <a16:creationId xmlns:a16="http://schemas.microsoft.com/office/drawing/2014/main" id="{EF4B6B0F-39C0-DD68-D57C-822E54DBD46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5" name="Freeform 124">
                <a:extLst>
                  <a:ext uri="{FF2B5EF4-FFF2-40B4-BE49-F238E27FC236}">
                    <a16:creationId xmlns:a16="http://schemas.microsoft.com/office/drawing/2014/main" id="{A16E1B99-13DD-40AB-0552-C4BC3729479D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6" name="Freeform 125">
                <a:extLst>
                  <a:ext uri="{FF2B5EF4-FFF2-40B4-BE49-F238E27FC236}">
                    <a16:creationId xmlns:a16="http://schemas.microsoft.com/office/drawing/2014/main" id="{A1198826-A4AA-3F86-C03E-1956BA970B2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7" name="Freeform 126">
                <a:extLst>
                  <a:ext uri="{FF2B5EF4-FFF2-40B4-BE49-F238E27FC236}">
                    <a16:creationId xmlns:a16="http://schemas.microsoft.com/office/drawing/2014/main" id="{B3ECCF44-BDE2-003E-9ABB-2C0AFDFC49B5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8" name="Freeform 127">
                <a:extLst>
                  <a:ext uri="{FF2B5EF4-FFF2-40B4-BE49-F238E27FC236}">
                    <a16:creationId xmlns:a16="http://schemas.microsoft.com/office/drawing/2014/main" id="{BE6D7692-40BC-91E4-4AE4-E28A7FF472D9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9" name="Freeform 128">
                <a:extLst>
                  <a:ext uri="{FF2B5EF4-FFF2-40B4-BE49-F238E27FC236}">
                    <a16:creationId xmlns:a16="http://schemas.microsoft.com/office/drawing/2014/main" id="{A3247E10-2D78-1172-8F61-C2603371480C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0" name="Freeform 129">
                <a:extLst>
                  <a:ext uri="{FF2B5EF4-FFF2-40B4-BE49-F238E27FC236}">
                    <a16:creationId xmlns:a16="http://schemas.microsoft.com/office/drawing/2014/main" id="{12671626-B800-961D-E950-640032329EEE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1" name="Freeform 130">
                <a:extLst>
                  <a:ext uri="{FF2B5EF4-FFF2-40B4-BE49-F238E27FC236}">
                    <a16:creationId xmlns:a16="http://schemas.microsoft.com/office/drawing/2014/main" id="{D7EE32DD-46FA-D889-83FE-9642212E4F47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2" name="Freeform 131">
                <a:extLst>
                  <a:ext uri="{FF2B5EF4-FFF2-40B4-BE49-F238E27FC236}">
                    <a16:creationId xmlns:a16="http://schemas.microsoft.com/office/drawing/2014/main" id="{AF6B4AC5-34AB-D05D-64A9-FD60A02B2DF9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3" name="Freeform 132">
                <a:extLst>
                  <a:ext uri="{FF2B5EF4-FFF2-40B4-BE49-F238E27FC236}">
                    <a16:creationId xmlns:a16="http://schemas.microsoft.com/office/drawing/2014/main" id="{E1F40BC6-3229-A62C-75DD-DCAD05CDC212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4" name="Freeform 133">
                <a:extLst>
                  <a:ext uri="{FF2B5EF4-FFF2-40B4-BE49-F238E27FC236}">
                    <a16:creationId xmlns:a16="http://schemas.microsoft.com/office/drawing/2014/main" id="{1894EAD2-317F-7850-D906-8F376A15A55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5" name="Freeform 134">
                <a:extLst>
                  <a:ext uri="{FF2B5EF4-FFF2-40B4-BE49-F238E27FC236}">
                    <a16:creationId xmlns:a16="http://schemas.microsoft.com/office/drawing/2014/main" id="{482DA9C8-A57E-5AD2-D2ED-2A6027C5CFD1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6" name="Freeform 135">
                <a:extLst>
                  <a:ext uri="{FF2B5EF4-FFF2-40B4-BE49-F238E27FC236}">
                    <a16:creationId xmlns:a16="http://schemas.microsoft.com/office/drawing/2014/main" id="{95B85DD1-38B0-00C2-C544-18D0296F8E11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7" name="Freeform 136">
                <a:extLst>
                  <a:ext uri="{FF2B5EF4-FFF2-40B4-BE49-F238E27FC236}">
                    <a16:creationId xmlns:a16="http://schemas.microsoft.com/office/drawing/2014/main" id="{C93C43F2-7A0D-3BC8-39AC-22534A3944C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8" name="Freeform 137">
                <a:extLst>
                  <a:ext uri="{FF2B5EF4-FFF2-40B4-BE49-F238E27FC236}">
                    <a16:creationId xmlns:a16="http://schemas.microsoft.com/office/drawing/2014/main" id="{48344386-B696-CAAD-6B04-D4E9E4A185EA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9" name="Freeform 138">
                <a:extLst>
                  <a:ext uri="{FF2B5EF4-FFF2-40B4-BE49-F238E27FC236}">
                    <a16:creationId xmlns:a16="http://schemas.microsoft.com/office/drawing/2014/main" id="{17C28EFD-A044-DEBC-66D1-56EBF386B681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0" name="Freeform 139">
                <a:extLst>
                  <a:ext uri="{FF2B5EF4-FFF2-40B4-BE49-F238E27FC236}">
                    <a16:creationId xmlns:a16="http://schemas.microsoft.com/office/drawing/2014/main" id="{B8195BAE-0B22-EDD6-DAB8-BEFEDEDFE88B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40">
              <a:extLst>
                <a:ext uri="{FF2B5EF4-FFF2-40B4-BE49-F238E27FC236}">
                  <a16:creationId xmlns:a16="http://schemas.microsoft.com/office/drawing/2014/main" id="{D7BD9962-D9E5-F98B-0750-4D785463021D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6" name="Freeform 141">
                <a:extLst>
                  <a:ext uri="{FF2B5EF4-FFF2-40B4-BE49-F238E27FC236}">
                    <a16:creationId xmlns:a16="http://schemas.microsoft.com/office/drawing/2014/main" id="{F1A103CF-3C4F-0B23-17AA-96765E094046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42">
                <a:extLst>
                  <a:ext uri="{FF2B5EF4-FFF2-40B4-BE49-F238E27FC236}">
                    <a16:creationId xmlns:a16="http://schemas.microsoft.com/office/drawing/2014/main" id="{A9F5F7D6-22BF-EE22-0A46-75D143AB515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43">
                <a:extLst>
                  <a:ext uri="{FF2B5EF4-FFF2-40B4-BE49-F238E27FC236}">
                    <a16:creationId xmlns:a16="http://schemas.microsoft.com/office/drawing/2014/main" id="{ADF3CDEC-8065-D27D-372D-2DAAD0614AF5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44">
                <a:extLst>
                  <a:ext uri="{FF2B5EF4-FFF2-40B4-BE49-F238E27FC236}">
                    <a16:creationId xmlns:a16="http://schemas.microsoft.com/office/drawing/2014/main" id="{E13449D7-8A4E-C79F-F1EE-87EDD6F4599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145">
                <a:extLst>
                  <a:ext uri="{FF2B5EF4-FFF2-40B4-BE49-F238E27FC236}">
                    <a16:creationId xmlns:a16="http://schemas.microsoft.com/office/drawing/2014/main" id="{8BBCCAA8-C215-66B7-16CC-1D5076C47A24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146">
                <a:extLst>
                  <a:ext uri="{FF2B5EF4-FFF2-40B4-BE49-F238E27FC236}">
                    <a16:creationId xmlns:a16="http://schemas.microsoft.com/office/drawing/2014/main" id="{E31D3382-9969-3655-DA20-C1A50E5CF607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47">
                <a:extLst>
                  <a:ext uri="{FF2B5EF4-FFF2-40B4-BE49-F238E27FC236}">
                    <a16:creationId xmlns:a16="http://schemas.microsoft.com/office/drawing/2014/main" id="{30A36FCE-44AB-ACB4-BA63-E50A58C7E4A6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48">
                <a:extLst>
                  <a:ext uri="{FF2B5EF4-FFF2-40B4-BE49-F238E27FC236}">
                    <a16:creationId xmlns:a16="http://schemas.microsoft.com/office/drawing/2014/main" id="{18B17B36-0BDE-CCD2-FB5B-5369CC693467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149">
                <a:extLst>
                  <a:ext uri="{FF2B5EF4-FFF2-40B4-BE49-F238E27FC236}">
                    <a16:creationId xmlns:a16="http://schemas.microsoft.com/office/drawing/2014/main" id="{1C04E0BB-CCF4-8683-2C45-1269E4274F35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50">
                <a:extLst>
                  <a:ext uri="{FF2B5EF4-FFF2-40B4-BE49-F238E27FC236}">
                    <a16:creationId xmlns:a16="http://schemas.microsoft.com/office/drawing/2014/main" id="{E9FCC465-1286-77E2-FEBE-DC31D48A862C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51">
                <a:extLst>
                  <a:ext uri="{FF2B5EF4-FFF2-40B4-BE49-F238E27FC236}">
                    <a16:creationId xmlns:a16="http://schemas.microsoft.com/office/drawing/2014/main" id="{C2F7531C-BA69-CCC4-E734-FBDA85FAC780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152">
                <a:extLst>
                  <a:ext uri="{FF2B5EF4-FFF2-40B4-BE49-F238E27FC236}">
                    <a16:creationId xmlns:a16="http://schemas.microsoft.com/office/drawing/2014/main" id="{9157BA72-504F-4A17-EE52-8672E5C306BF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53">
                <a:extLst>
                  <a:ext uri="{FF2B5EF4-FFF2-40B4-BE49-F238E27FC236}">
                    <a16:creationId xmlns:a16="http://schemas.microsoft.com/office/drawing/2014/main" id="{D750D69F-A570-313F-2F5B-517B2A825F8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54">
                <a:extLst>
                  <a:ext uri="{FF2B5EF4-FFF2-40B4-BE49-F238E27FC236}">
                    <a16:creationId xmlns:a16="http://schemas.microsoft.com/office/drawing/2014/main" id="{99C5A84B-736C-103F-E3A5-F3B3692B4C7F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55">
                <a:extLst>
                  <a:ext uri="{FF2B5EF4-FFF2-40B4-BE49-F238E27FC236}">
                    <a16:creationId xmlns:a16="http://schemas.microsoft.com/office/drawing/2014/main" id="{933CD500-68FA-A4C4-6E28-96BC3D46BDD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56">
                <a:extLst>
                  <a:ext uri="{FF2B5EF4-FFF2-40B4-BE49-F238E27FC236}">
                    <a16:creationId xmlns:a16="http://schemas.microsoft.com/office/drawing/2014/main" id="{674B8FED-207D-B712-BDCF-C10B148079C3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57">
                <a:extLst>
                  <a:ext uri="{FF2B5EF4-FFF2-40B4-BE49-F238E27FC236}">
                    <a16:creationId xmlns:a16="http://schemas.microsoft.com/office/drawing/2014/main" id="{5D28F6A2-514A-2680-719F-8A029E20AF03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58">
                <a:extLst>
                  <a:ext uri="{FF2B5EF4-FFF2-40B4-BE49-F238E27FC236}">
                    <a16:creationId xmlns:a16="http://schemas.microsoft.com/office/drawing/2014/main" id="{EE982035-02D4-1C55-F21B-61A19BF32D7F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59">
                <a:extLst>
                  <a:ext uri="{FF2B5EF4-FFF2-40B4-BE49-F238E27FC236}">
                    <a16:creationId xmlns:a16="http://schemas.microsoft.com/office/drawing/2014/main" id="{65A68646-1009-146B-1888-C9272211F0AA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60">
                <a:extLst>
                  <a:ext uri="{FF2B5EF4-FFF2-40B4-BE49-F238E27FC236}">
                    <a16:creationId xmlns:a16="http://schemas.microsoft.com/office/drawing/2014/main" id="{E59AC293-E3BB-1DDE-2104-E4B2D1186A5C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61">
                <a:extLst>
                  <a:ext uri="{FF2B5EF4-FFF2-40B4-BE49-F238E27FC236}">
                    <a16:creationId xmlns:a16="http://schemas.microsoft.com/office/drawing/2014/main" id="{99866D59-2039-67C1-AF81-F3E6A7A23E4C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62">
                <a:extLst>
                  <a:ext uri="{FF2B5EF4-FFF2-40B4-BE49-F238E27FC236}">
                    <a16:creationId xmlns:a16="http://schemas.microsoft.com/office/drawing/2014/main" id="{80BDA15B-6138-FF52-D355-CD894AC61209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63">
                <a:extLst>
                  <a:ext uri="{FF2B5EF4-FFF2-40B4-BE49-F238E27FC236}">
                    <a16:creationId xmlns:a16="http://schemas.microsoft.com/office/drawing/2014/main" id="{95921444-BDEF-81A4-06C1-E01B104FA05B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164">
                <a:extLst>
                  <a:ext uri="{FF2B5EF4-FFF2-40B4-BE49-F238E27FC236}">
                    <a16:creationId xmlns:a16="http://schemas.microsoft.com/office/drawing/2014/main" id="{2EB6F097-0BB9-A223-6C69-6B5F2A26C54C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165">
                <a:extLst>
                  <a:ext uri="{FF2B5EF4-FFF2-40B4-BE49-F238E27FC236}">
                    <a16:creationId xmlns:a16="http://schemas.microsoft.com/office/drawing/2014/main" id="{D58CAAF5-CCB4-9B21-7DC1-8EE52023BC6D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66">
                <a:extLst>
                  <a:ext uri="{FF2B5EF4-FFF2-40B4-BE49-F238E27FC236}">
                    <a16:creationId xmlns:a16="http://schemas.microsoft.com/office/drawing/2014/main" id="{76132015-DE3C-A437-1CA0-B5D0A809D4CF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67">
                <a:extLst>
                  <a:ext uri="{FF2B5EF4-FFF2-40B4-BE49-F238E27FC236}">
                    <a16:creationId xmlns:a16="http://schemas.microsoft.com/office/drawing/2014/main" id="{A2CA77C0-E914-9459-7282-72A15B9393F3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168">
                <a:extLst>
                  <a:ext uri="{FF2B5EF4-FFF2-40B4-BE49-F238E27FC236}">
                    <a16:creationId xmlns:a16="http://schemas.microsoft.com/office/drawing/2014/main" id="{A2381FDA-F84A-E862-3660-5701B25DD297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169">
                <a:extLst>
                  <a:ext uri="{FF2B5EF4-FFF2-40B4-BE49-F238E27FC236}">
                    <a16:creationId xmlns:a16="http://schemas.microsoft.com/office/drawing/2014/main" id="{BA8AB67E-31E0-6C89-6C7F-1615DD6F60D0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70">
                <a:extLst>
                  <a:ext uri="{FF2B5EF4-FFF2-40B4-BE49-F238E27FC236}">
                    <a16:creationId xmlns:a16="http://schemas.microsoft.com/office/drawing/2014/main" id="{10B8953F-C8D6-C7DF-89CA-C5C4F43B0CDE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171">
                <a:extLst>
                  <a:ext uri="{FF2B5EF4-FFF2-40B4-BE49-F238E27FC236}">
                    <a16:creationId xmlns:a16="http://schemas.microsoft.com/office/drawing/2014/main" id="{C77C0CA3-FC56-239D-A2B5-4295589877B6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172">
                <a:extLst>
                  <a:ext uri="{FF2B5EF4-FFF2-40B4-BE49-F238E27FC236}">
                    <a16:creationId xmlns:a16="http://schemas.microsoft.com/office/drawing/2014/main" id="{7A1275A0-93ED-A9CB-E504-CE1E5A6C4765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173">
                <a:extLst>
                  <a:ext uri="{FF2B5EF4-FFF2-40B4-BE49-F238E27FC236}">
                    <a16:creationId xmlns:a16="http://schemas.microsoft.com/office/drawing/2014/main" id="{9ED14D4E-A860-D06D-1849-EE8EA5A0099E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2FACAD8A-5F11-61E6-0105-F76AED4B8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5600" y="430758"/>
            <a:ext cx="10116440" cy="516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84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8" descr="C:\Users\admin\Desktop\nen1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-77557"/>
            <a:ext cx="12192635" cy="231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81EF28E6-1272-661A-F740-E11FBEF5AF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829" y="228840"/>
            <a:ext cx="10113869" cy="5999850"/>
          </a:xfrm>
          <a:prstGeom prst="rect">
            <a:avLst/>
          </a:prstGeom>
        </p:spPr>
      </p:pic>
      <p:grpSp>
        <p:nvGrpSpPr>
          <p:cNvPr id="7" name="Group 34">
            <a:extLst>
              <a:ext uri="{FF2B5EF4-FFF2-40B4-BE49-F238E27FC236}">
                <a16:creationId xmlns:a16="http://schemas.microsoft.com/office/drawing/2014/main" id="{0A9A5A2A-E0FF-D24A-00BC-6D237DE35DE3}"/>
              </a:ext>
            </a:extLst>
          </p:cNvPr>
          <p:cNvGrpSpPr/>
          <p:nvPr/>
        </p:nvGrpSpPr>
        <p:grpSpPr bwMode="auto">
          <a:xfrm>
            <a:off x="0" y="5791200"/>
            <a:ext cx="12489180" cy="1066800"/>
            <a:chOff x="0" y="4003"/>
            <a:chExt cx="5511" cy="317"/>
          </a:xfrm>
        </p:grpSpPr>
        <p:sp>
          <p:nvSpPr>
            <p:cNvPr id="8" name="Freeform 35">
              <a:extLst>
                <a:ext uri="{FF2B5EF4-FFF2-40B4-BE49-F238E27FC236}">
                  <a16:creationId xmlns:a16="http://schemas.microsoft.com/office/drawing/2014/main" id="{3281ED68-FF2D-2F13-B18C-C344F8DD5427}"/>
                </a:ext>
              </a:extLst>
            </p:cNvPr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36">
              <a:extLst>
                <a:ext uri="{FF2B5EF4-FFF2-40B4-BE49-F238E27FC236}">
                  <a16:creationId xmlns:a16="http://schemas.microsoft.com/office/drawing/2014/main" id="{FCAF94F9-7A0A-DF89-1DA5-9DFB6A4CA48D}"/>
                </a:ext>
              </a:extLst>
            </p:cNvPr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37">
              <a:extLst>
                <a:ext uri="{FF2B5EF4-FFF2-40B4-BE49-F238E27FC236}">
                  <a16:creationId xmlns:a16="http://schemas.microsoft.com/office/drawing/2014/main" id="{60B99873-4F48-72AC-C185-AC569DBCC7E1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38">
              <a:extLst>
                <a:ext uri="{FF2B5EF4-FFF2-40B4-BE49-F238E27FC236}">
                  <a16:creationId xmlns:a16="http://schemas.microsoft.com/office/drawing/2014/main" id="{A92667CC-6687-C9B9-D611-7A57F191C9D7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24599" name="Freeform 39">
                <a:extLst>
                  <a:ext uri="{FF2B5EF4-FFF2-40B4-BE49-F238E27FC236}">
                    <a16:creationId xmlns:a16="http://schemas.microsoft.com/office/drawing/2014/main" id="{EBBBC29C-3B55-5EBA-5C28-1368950ED78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0" name="Freeform 40">
                <a:extLst>
                  <a:ext uri="{FF2B5EF4-FFF2-40B4-BE49-F238E27FC236}">
                    <a16:creationId xmlns:a16="http://schemas.microsoft.com/office/drawing/2014/main" id="{8590B4C2-33E1-7F9C-78E4-58937AF88332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1" name="Freeform 41">
                <a:extLst>
                  <a:ext uri="{FF2B5EF4-FFF2-40B4-BE49-F238E27FC236}">
                    <a16:creationId xmlns:a16="http://schemas.microsoft.com/office/drawing/2014/main" id="{C24BE2A8-791F-FC24-D7D1-C55A384F3EE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2" name="Freeform 42">
                <a:extLst>
                  <a:ext uri="{FF2B5EF4-FFF2-40B4-BE49-F238E27FC236}">
                    <a16:creationId xmlns:a16="http://schemas.microsoft.com/office/drawing/2014/main" id="{D8568A28-8AE2-EECA-4A15-293D1EB8CB85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3" name="Freeform 43">
                <a:extLst>
                  <a:ext uri="{FF2B5EF4-FFF2-40B4-BE49-F238E27FC236}">
                    <a16:creationId xmlns:a16="http://schemas.microsoft.com/office/drawing/2014/main" id="{1EB397AC-C124-24A3-DDBC-DA5AFD5CCCF4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4" name="Freeform 44">
                <a:extLst>
                  <a:ext uri="{FF2B5EF4-FFF2-40B4-BE49-F238E27FC236}">
                    <a16:creationId xmlns:a16="http://schemas.microsoft.com/office/drawing/2014/main" id="{4A36D252-7499-A84B-0684-1566A49F4F22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5" name="Freeform 45">
                <a:extLst>
                  <a:ext uri="{FF2B5EF4-FFF2-40B4-BE49-F238E27FC236}">
                    <a16:creationId xmlns:a16="http://schemas.microsoft.com/office/drawing/2014/main" id="{A1D2D86F-90BC-4E00-3EA8-332F83DE5584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6" name="Freeform 46">
                <a:extLst>
                  <a:ext uri="{FF2B5EF4-FFF2-40B4-BE49-F238E27FC236}">
                    <a16:creationId xmlns:a16="http://schemas.microsoft.com/office/drawing/2014/main" id="{D00C0BD2-AFCA-CF32-FC50-49CDAF828346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7" name="Freeform 47">
                <a:extLst>
                  <a:ext uri="{FF2B5EF4-FFF2-40B4-BE49-F238E27FC236}">
                    <a16:creationId xmlns:a16="http://schemas.microsoft.com/office/drawing/2014/main" id="{5BF42C31-F6A5-2891-4613-64097698CC2E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8" name="Freeform 48">
                <a:extLst>
                  <a:ext uri="{FF2B5EF4-FFF2-40B4-BE49-F238E27FC236}">
                    <a16:creationId xmlns:a16="http://schemas.microsoft.com/office/drawing/2014/main" id="{AEB1A163-16F1-0F85-1C66-445801C2793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9" name="Freeform 49">
                <a:extLst>
                  <a:ext uri="{FF2B5EF4-FFF2-40B4-BE49-F238E27FC236}">
                    <a16:creationId xmlns:a16="http://schemas.microsoft.com/office/drawing/2014/main" id="{D33C4D02-F197-8306-EE65-523C9FDE807E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0" name="Freeform 50">
                <a:extLst>
                  <a:ext uri="{FF2B5EF4-FFF2-40B4-BE49-F238E27FC236}">
                    <a16:creationId xmlns:a16="http://schemas.microsoft.com/office/drawing/2014/main" id="{9B066760-143D-AC6C-FCA2-569854039E9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1" name="Freeform 51">
                <a:extLst>
                  <a:ext uri="{FF2B5EF4-FFF2-40B4-BE49-F238E27FC236}">
                    <a16:creationId xmlns:a16="http://schemas.microsoft.com/office/drawing/2014/main" id="{DE86D52A-7AA4-F3BA-0DBF-456A72BD5592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2" name="Freeform 52">
                <a:extLst>
                  <a:ext uri="{FF2B5EF4-FFF2-40B4-BE49-F238E27FC236}">
                    <a16:creationId xmlns:a16="http://schemas.microsoft.com/office/drawing/2014/main" id="{0773EF47-9FA6-F187-99D0-739AFE090384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3" name="Freeform 53">
                <a:extLst>
                  <a:ext uri="{FF2B5EF4-FFF2-40B4-BE49-F238E27FC236}">
                    <a16:creationId xmlns:a16="http://schemas.microsoft.com/office/drawing/2014/main" id="{9AF5885B-8913-DD59-C6A6-103284FD052E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4" name="Freeform 54">
                <a:extLst>
                  <a:ext uri="{FF2B5EF4-FFF2-40B4-BE49-F238E27FC236}">
                    <a16:creationId xmlns:a16="http://schemas.microsoft.com/office/drawing/2014/main" id="{A2D0024A-0CE3-A7D0-8FBA-97ADBD32AC6C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5" name="Freeform 55">
                <a:extLst>
                  <a:ext uri="{FF2B5EF4-FFF2-40B4-BE49-F238E27FC236}">
                    <a16:creationId xmlns:a16="http://schemas.microsoft.com/office/drawing/2014/main" id="{1B7CF9CB-29D7-7DAC-72C6-3C9780189682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6" name="Freeform 56">
                <a:extLst>
                  <a:ext uri="{FF2B5EF4-FFF2-40B4-BE49-F238E27FC236}">
                    <a16:creationId xmlns:a16="http://schemas.microsoft.com/office/drawing/2014/main" id="{37F557C9-E78C-D135-7E72-87662A5F905C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7" name="Freeform 57">
                <a:extLst>
                  <a:ext uri="{FF2B5EF4-FFF2-40B4-BE49-F238E27FC236}">
                    <a16:creationId xmlns:a16="http://schemas.microsoft.com/office/drawing/2014/main" id="{708BD8E2-F7A1-1F54-56EA-9BDA5A48D636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8" name="Freeform 58">
                <a:extLst>
                  <a:ext uri="{FF2B5EF4-FFF2-40B4-BE49-F238E27FC236}">
                    <a16:creationId xmlns:a16="http://schemas.microsoft.com/office/drawing/2014/main" id="{2EEBA3BA-80AF-D266-9A3A-D297FD82F206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9" name="Freeform 59">
                <a:extLst>
                  <a:ext uri="{FF2B5EF4-FFF2-40B4-BE49-F238E27FC236}">
                    <a16:creationId xmlns:a16="http://schemas.microsoft.com/office/drawing/2014/main" id="{70908AF4-CCAD-6CF8-7689-FE1D1D676E0B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0" name="Freeform 60">
                <a:extLst>
                  <a:ext uri="{FF2B5EF4-FFF2-40B4-BE49-F238E27FC236}">
                    <a16:creationId xmlns:a16="http://schemas.microsoft.com/office/drawing/2014/main" id="{48E99D88-3444-C7F1-0921-EB69EA94396E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1" name="Freeform 61">
                <a:extLst>
                  <a:ext uri="{FF2B5EF4-FFF2-40B4-BE49-F238E27FC236}">
                    <a16:creationId xmlns:a16="http://schemas.microsoft.com/office/drawing/2014/main" id="{6AD510F2-6BD4-F7A5-46D2-E8D832A9C18B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2" name="Freeform 62">
                <a:extLst>
                  <a:ext uri="{FF2B5EF4-FFF2-40B4-BE49-F238E27FC236}">
                    <a16:creationId xmlns:a16="http://schemas.microsoft.com/office/drawing/2014/main" id="{52BA7347-6A09-7C62-4054-8EB6722F3B62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3" name="Freeform 63">
                <a:extLst>
                  <a:ext uri="{FF2B5EF4-FFF2-40B4-BE49-F238E27FC236}">
                    <a16:creationId xmlns:a16="http://schemas.microsoft.com/office/drawing/2014/main" id="{06C913FF-E6A4-9BCC-3D43-FA8975E0610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4" name="Freeform 64">
                <a:extLst>
                  <a:ext uri="{FF2B5EF4-FFF2-40B4-BE49-F238E27FC236}">
                    <a16:creationId xmlns:a16="http://schemas.microsoft.com/office/drawing/2014/main" id="{0403E2B9-34CB-6DD5-5714-8B13D90CF356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5" name="Freeform 65">
                <a:extLst>
                  <a:ext uri="{FF2B5EF4-FFF2-40B4-BE49-F238E27FC236}">
                    <a16:creationId xmlns:a16="http://schemas.microsoft.com/office/drawing/2014/main" id="{F7422A9C-1FED-B243-9CAC-6024307052DC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6" name="Freeform 66">
                <a:extLst>
                  <a:ext uri="{FF2B5EF4-FFF2-40B4-BE49-F238E27FC236}">
                    <a16:creationId xmlns:a16="http://schemas.microsoft.com/office/drawing/2014/main" id="{4716F0D3-594D-5A10-517D-23C5F1B6E71A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7" name="Freeform 67">
                <a:extLst>
                  <a:ext uri="{FF2B5EF4-FFF2-40B4-BE49-F238E27FC236}">
                    <a16:creationId xmlns:a16="http://schemas.microsoft.com/office/drawing/2014/main" id="{092D4DEA-59B7-343E-A616-6EFF7F5C2ADA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8" name="Freeform 68">
                <a:extLst>
                  <a:ext uri="{FF2B5EF4-FFF2-40B4-BE49-F238E27FC236}">
                    <a16:creationId xmlns:a16="http://schemas.microsoft.com/office/drawing/2014/main" id="{B17C398B-6C6B-B359-3825-0F0CB908A988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9" name="Freeform 69">
                <a:extLst>
                  <a:ext uri="{FF2B5EF4-FFF2-40B4-BE49-F238E27FC236}">
                    <a16:creationId xmlns:a16="http://schemas.microsoft.com/office/drawing/2014/main" id="{EA5E96B5-28AB-A4A7-117F-8F31F87AD05C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30" name="Freeform 70">
                <a:extLst>
                  <a:ext uri="{FF2B5EF4-FFF2-40B4-BE49-F238E27FC236}">
                    <a16:creationId xmlns:a16="http://schemas.microsoft.com/office/drawing/2014/main" id="{2B9FB4EE-2698-3EDD-AC27-95524735475F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31" name="Freeform 71">
                <a:extLst>
                  <a:ext uri="{FF2B5EF4-FFF2-40B4-BE49-F238E27FC236}">
                    <a16:creationId xmlns:a16="http://schemas.microsoft.com/office/drawing/2014/main" id="{384BC4E8-01E4-C675-22CF-CEE87C7EB560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72">
              <a:extLst>
                <a:ext uri="{FF2B5EF4-FFF2-40B4-BE49-F238E27FC236}">
                  <a16:creationId xmlns:a16="http://schemas.microsoft.com/office/drawing/2014/main" id="{27C0D9F0-F717-AB0D-81D0-B906F28EC119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421" name="Freeform 73">
                <a:extLst>
                  <a:ext uri="{FF2B5EF4-FFF2-40B4-BE49-F238E27FC236}">
                    <a16:creationId xmlns:a16="http://schemas.microsoft.com/office/drawing/2014/main" id="{5C1FBC67-E8C3-1965-37B5-3ED02459A540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2" name="Freeform 74">
                <a:extLst>
                  <a:ext uri="{FF2B5EF4-FFF2-40B4-BE49-F238E27FC236}">
                    <a16:creationId xmlns:a16="http://schemas.microsoft.com/office/drawing/2014/main" id="{5298F14B-E2E1-F28E-086E-CCFDDB94B58A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3" name="Freeform 75">
                <a:extLst>
                  <a:ext uri="{FF2B5EF4-FFF2-40B4-BE49-F238E27FC236}">
                    <a16:creationId xmlns:a16="http://schemas.microsoft.com/office/drawing/2014/main" id="{AF23E3B2-49F8-FA35-77F4-7A6D94A182D0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4" name="Freeform 76">
                <a:extLst>
                  <a:ext uri="{FF2B5EF4-FFF2-40B4-BE49-F238E27FC236}">
                    <a16:creationId xmlns:a16="http://schemas.microsoft.com/office/drawing/2014/main" id="{687A3A3B-0AFE-33CD-4925-DEAF84315576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5" name="Freeform 77">
                <a:extLst>
                  <a:ext uri="{FF2B5EF4-FFF2-40B4-BE49-F238E27FC236}">
                    <a16:creationId xmlns:a16="http://schemas.microsoft.com/office/drawing/2014/main" id="{DAFDB1B6-EC47-51C4-D507-9483C76F2526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6" name="Freeform 78">
                <a:extLst>
                  <a:ext uri="{FF2B5EF4-FFF2-40B4-BE49-F238E27FC236}">
                    <a16:creationId xmlns:a16="http://schemas.microsoft.com/office/drawing/2014/main" id="{4F0B4B4E-8A36-5063-5D75-DD81FA973FA4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7" name="Freeform 79">
                <a:extLst>
                  <a:ext uri="{FF2B5EF4-FFF2-40B4-BE49-F238E27FC236}">
                    <a16:creationId xmlns:a16="http://schemas.microsoft.com/office/drawing/2014/main" id="{4FF062E7-3AE8-7299-A028-0AAEBBD4FFB7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8" name="Freeform 80">
                <a:extLst>
                  <a:ext uri="{FF2B5EF4-FFF2-40B4-BE49-F238E27FC236}">
                    <a16:creationId xmlns:a16="http://schemas.microsoft.com/office/drawing/2014/main" id="{5F25BBB5-E0BF-7FCE-72C1-E2FC5B0F5E9E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9" name="Freeform 81">
                <a:extLst>
                  <a:ext uri="{FF2B5EF4-FFF2-40B4-BE49-F238E27FC236}">
                    <a16:creationId xmlns:a16="http://schemas.microsoft.com/office/drawing/2014/main" id="{0979FD68-34A7-E05D-867B-28186E396A2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0" name="Freeform 82">
                <a:extLst>
                  <a:ext uri="{FF2B5EF4-FFF2-40B4-BE49-F238E27FC236}">
                    <a16:creationId xmlns:a16="http://schemas.microsoft.com/office/drawing/2014/main" id="{9F804FA2-6653-9BFE-66EB-1C70EE975CD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1" name="Freeform 83">
                <a:extLst>
                  <a:ext uri="{FF2B5EF4-FFF2-40B4-BE49-F238E27FC236}">
                    <a16:creationId xmlns:a16="http://schemas.microsoft.com/office/drawing/2014/main" id="{5A3D3295-D853-B77C-D586-6ABAA05DE4FE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76" name="Freeform 84">
                <a:extLst>
                  <a:ext uri="{FF2B5EF4-FFF2-40B4-BE49-F238E27FC236}">
                    <a16:creationId xmlns:a16="http://schemas.microsoft.com/office/drawing/2014/main" id="{C1D8B41E-3CD1-9FD9-3EDC-FEDF9D72862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77" name="Freeform 85">
                <a:extLst>
                  <a:ext uri="{FF2B5EF4-FFF2-40B4-BE49-F238E27FC236}">
                    <a16:creationId xmlns:a16="http://schemas.microsoft.com/office/drawing/2014/main" id="{632DCFB4-6120-5B3F-D8D5-E452B80D18B4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79" name="Freeform 86">
                <a:extLst>
                  <a:ext uri="{FF2B5EF4-FFF2-40B4-BE49-F238E27FC236}">
                    <a16:creationId xmlns:a16="http://schemas.microsoft.com/office/drawing/2014/main" id="{204DBA46-C3F4-2AB9-9F4D-956A7B3FA520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0" name="Freeform 87">
                <a:extLst>
                  <a:ext uri="{FF2B5EF4-FFF2-40B4-BE49-F238E27FC236}">
                    <a16:creationId xmlns:a16="http://schemas.microsoft.com/office/drawing/2014/main" id="{CCE2AED3-5E22-DD14-1B5A-E95E95F938FF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1" name="Freeform 88">
                <a:extLst>
                  <a:ext uri="{FF2B5EF4-FFF2-40B4-BE49-F238E27FC236}">
                    <a16:creationId xmlns:a16="http://schemas.microsoft.com/office/drawing/2014/main" id="{FE822D74-3F3D-97A1-A7C2-C29F3DE001AB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2" name="Freeform 89">
                <a:extLst>
                  <a:ext uri="{FF2B5EF4-FFF2-40B4-BE49-F238E27FC236}">
                    <a16:creationId xmlns:a16="http://schemas.microsoft.com/office/drawing/2014/main" id="{B460817A-DDB4-9EDA-78C9-8E015810EF4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3" name="Freeform 90">
                <a:extLst>
                  <a:ext uri="{FF2B5EF4-FFF2-40B4-BE49-F238E27FC236}">
                    <a16:creationId xmlns:a16="http://schemas.microsoft.com/office/drawing/2014/main" id="{A74C861F-B0E5-E73D-9E20-BDB3677E1685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4" name="Freeform 91">
                <a:extLst>
                  <a:ext uri="{FF2B5EF4-FFF2-40B4-BE49-F238E27FC236}">
                    <a16:creationId xmlns:a16="http://schemas.microsoft.com/office/drawing/2014/main" id="{A3F177BD-EA16-2BBE-1C35-D4CAC3C60065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5" name="Freeform 92">
                <a:extLst>
                  <a:ext uri="{FF2B5EF4-FFF2-40B4-BE49-F238E27FC236}">
                    <a16:creationId xmlns:a16="http://schemas.microsoft.com/office/drawing/2014/main" id="{CD33EF20-ED68-977A-4B20-75523C7D6904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6" name="Freeform 93">
                <a:extLst>
                  <a:ext uri="{FF2B5EF4-FFF2-40B4-BE49-F238E27FC236}">
                    <a16:creationId xmlns:a16="http://schemas.microsoft.com/office/drawing/2014/main" id="{114C1C26-2C8D-9CA3-8E37-ED749A526FD0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7" name="Freeform 94">
                <a:extLst>
                  <a:ext uri="{FF2B5EF4-FFF2-40B4-BE49-F238E27FC236}">
                    <a16:creationId xmlns:a16="http://schemas.microsoft.com/office/drawing/2014/main" id="{1AA2D72D-74ED-1719-75E5-79EF9EA47E9D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8" name="Freeform 95">
                <a:extLst>
                  <a:ext uri="{FF2B5EF4-FFF2-40B4-BE49-F238E27FC236}">
                    <a16:creationId xmlns:a16="http://schemas.microsoft.com/office/drawing/2014/main" id="{C50DDD3F-4A75-4261-3106-6ADEAB3B7D9D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9" name="Freeform 96">
                <a:extLst>
                  <a:ext uri="{FF2B5EF4-FFF2-40B4-BE49-F238E27FC236}">
                    <a16:creationId xmlns:a16="http://schemas.microsoft.com/office/drawing/2014/main" id="{11EABFEC-F5F7-FA72-1B1D-7736BA64FA38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0" name="Freeform 97">
                <a:extLst>
                  <a:ext uri="{FF2B5EF4-FFF2-40B4-BE49-F238E27FC236}">
                    <a16:creationId xmlns:a16="http://schemas.microsoft.com/office/drawing/2014/main" id="{51862D45-8716-7A2A-BF01-9E3DFB3D77E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1" name="Freeform 98">
                <a:extLst>
                  <a:ext uri="{FF2B5EF4-FFF2-40B4-BE49-F238E27FC236}">
                    <a16:creationId xmlns:a16="http://schemas.microsoft.com/office/drawing/2014/main" id="{E71373F8-1361-1976-DD84-ABB1CE84DD7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2" name="Freeform 99">
                <a:extLst>
                  <a:ext uri="{FF2B5EF4-FFF2-40B4-BE49-F238E27FC236}">
                    <a16:creationId xmlns:a16="http://schemas.microsoft.com/office/drawing/2014/main" id="{148B5BEB-4AFB-FC0C-D3A3-97C8A826F389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3" name="Freeform 100">
                <a:extLst>
                  <a:ext uri="{FF2B5EF4-FFF2-40B4-BE49-F238E27FC236}">
                    <a16:creationId xmlns:a16="http://schemas.microsoft.com/office/drawing/2014/main" id="{C2DE280F-EA57-8373-11B7-8528F7BC6608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4" name="Freeform 101">
                <a:extLst>
                  <a:ext uri="{FF2B5EF4-FFF2-40B4-BE49-F238E27FC236}">
                    <a16:creationId xmlns:a16="http://schemas.microsoft.com/office/drawing/2014/main" id="{0D08AAAE-24A5-3542-1B54-EBAFF7F5E465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5" name="Freeform 102">
                <a:extLst>
                  <a:ext uri="{FF2B5EF4-FFF2-40B4-BE49-F238E27FC236}">
                    <a16:creationId xmlns:a16="http://schemas.microsoft.com/office/drawing/2014/main" id="{39AC4D66-7434-5B10-5789-8F4144D937F9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6" name="Freeform 103">
                <a:extLst>
                  <a:ext uri="{FF2B5EF4-FFF2-40B4-BE49-F238E27FC236}">
                    <a16:creationId xmlns:a16="http://schemas.microsoft.com/office/drawing/2014/main" id="{61FF4DC2-C50B-1FA3-BCC1-17D7A5CD8077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7" name="Freeform 104">
                <a:extLst>
                  <a:ext uri="{FF2B5EF4-FFF2-40B4-BE49-F238E27FC236}">
                    <a16:creationId xmlns:a16="http://schemas.microsoft.com/office/drawing/2014/main" id="{09E13745-2301-AFCA-BB44-3EB3294AAFFF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8" name="Freeform 105">
                <a:extLst>
                  <a:ext uri="{FF2B5EF4-FFF2-40B4-BE49-F238E27FC236}">
                    <a16:creationId xmlns:a16="http://schemas.microsoft.com/office/drawing/2014/main" id="{806A2D79-96BC-C905-2097-C45B9799CB80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06">
              <a:extLst>
                <a:ext uri="{FF2B5EF4-FFF2-40B4-BE49-F238E27FC236}">
                  <a16:creationId xmlns:a16="http://schemas.microsoft.com/office/drawing/2014/main" id="{BE5EE548-9574-0DC7-7581-E70D181862D1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49" name="Freeform 107">
                <a:extLst>
                  <a:ext uri="{FF2B5EF4-FFF2-40B4-BE49-F238E27FC236}">
                    <a16:creationId xmlns:a16="http://schemas.microsoft.com/office/drawing/2014/main" id="{0FB2EA1A-33BF-A725-3227-5749EF60321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108">
                <a:extLst>
                  <a:ext uri="{FF2B5EF4-FFF2-40B4-BE49-F238E27FC236}">
                    <a16:creationId xmlns:a16="http://schemas.microsoft.com/office/drawing/2014/main" id="{1A0D88C7-CB8B-D2B6-8EBD-02338A73781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109">
                <a:extLst>
                  <a:ext uri="{FF2B5EF4-FFF2-40B4-BE49-F238E27FC236}">
                    <a16:creationId xmlns:a16="http://schemas.microsoft.com/office/drawing/2014/main" id="{42C73D63-5022-DEF2-E875-7738125C2E27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110">
                <a:extLst>
                  <a:ext uri="{FF2B5EF4-FFF2-40B4-BE49-F238E27FC236}">
                    <a16:creationId xmlns:a16="http://schemas.microsoft.com/office/drawing/2014/main" id="{E4F3676C-8EB9-912C-59FD-0030E96BD912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111">
                <a:extLst>
                  <a:ext uri="{FF2B5EF4-FFF2-40B4-BE49-F238E27FC236}">
                    <a16:creationId xmlns:a16="http://schemas.microsoft.com/office/drawing/2014/main" id="{686F9333-BD2C-418B-E128-2398B96FFDF4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112">
                <a:extLst>
                  <a:ext uri="{FF2B5EF4-FFF2-40B4-BE49-F238E27FC236}">
                    <a16:creationId xmlns:a16="http://schemas.microsoft.com/office/drawing/2014/main" id="{FE12A1F3-7B66-7569-C322-CF3E17FCC0B5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113">
                <a:extLst>
                  <a:ext uri="{FF2B5EF4-FFF2-40B4-BE49-F238E27FC236}">
                    <a16:creationId xmlns:a16="http://schemas.microsoft.com/office/drawing/2014/main" id="{57A7751D-3D77-AFD6-6D04-22313BADEED7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114">
                <a:extLst>
                  <a:ext uri="{FF2B5EF4-FFF2-40B4-BE49-F238E27FC236}">
                    <a16:creationId xmlns:a16="http://schemas.microsoft.com/office/drawing/2014/main" id="{176CA928-B833-BB05-71A2-0B8BA053434C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115">
                <a:extLst>
                  <a:ext uri="{FF2B5EF4-FFF2-40B4-BE49-F238E27FC236}">
                    <a16:creationId xmlns:a16="http://schemas.microsoft.com/office/drawing/2014/main" id="{2592BCC9-157D-E1B1-4A8E-03F884F2D114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116">
                <a:extLst>
                  <a:ext uri="{FF2B5EF4-FFF2-40B4-BE49-F238E27FC236}">
                    <a16:creationId xmlns:a16="http://schemas.microsoft.com/office/drawing/2014/main" id="{755B6499-63A5-6E21-08B0-A30A3A934895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117">
                <a:extLst>
                  <a:ext uri="{FF2B5EF4-FFF2-40B4-BE49-F238E27FC236}">
                    <a16:creationId xmlns:a16="http://schemas.microsoft.com/office/drawing/2014/main" id="{EC68DBE0-93A2-8E59-BE3B-5C9F28CE2E0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118">
                <a:extLst>
                  <a:ext uri="{FF2B5EF4-FFF2-40B4-BE49-F238E27FC236}">
                    <a16:creationId xmlns:a16="http://schemas.microsoft.com/office/drawing/2014/main" id="{1578FE56-5071-B4E0-09C4-DC676385E78E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119">
                <a:extLst>
                  <a:ext uri="{FF2B5EF4-FFF2-40B4-BE49-F238E27FC236}">
                    <a16:creationId xmlns:a16="http://schemas.microsoft.com/office/drawing/2014/main" id="{6B53B259-14D5-DB05-8B24-03BF50C672D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120">
                <a:extLst>
                  <a:ext uri="{FF2B5EF4-FFF2-40B4-BE49-F238E27FC236}">
                    <a16:creationId xmlns:a16="http://schemas.microsoft.com/office/drawing/2014/main" id="{2E0FAB93-2E94-0D94-9F63-F9DA988E3A0C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121">
                <a:extLst>
                  <a:ext uri="{FF2B5EF4-FFF2-40B4-BE49-F238E27FC236}">
                    <a16:creationId xmlns:a16="http://schemas.microsoft.com/office/drawing/2014/main" id="{D7DB868B-6F7E-B7F2-3637-4F98929E0B3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3" name="Freeform 122">
                <a:extLst>
                  <a:ext uri="{FF2B5EF4-FFF2-40B4-BE49-F238E27FC236}">
                    <a16:creationId xmlns:a16="http://schemas.microsoft.com/office/drawing/2014/main" id="{3CD7758A-DBEC-D061-963B-24F2DE56959D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4" name="Freeform 123">
                <a:extLst>
                  <a:ext uri="{FF2B5EF4-FFF2-40B4-BE49-F238E27FC236}">
                    <a16:creationId xmlns:a16="http://schemas.microsoft.com/office/drawing/2014/main" id="{EF4B6B0F-39C0-DD68-D57C-822E54DBD46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5" name="Freeform 124">
                <a:extLst>
                  <a:ext uri="{FF2B5EF4-FFF2-40B4-BE49-F238E27FC236}">
                    <a16:creationId xmlns:a16="http://schemas.microsoft.com/office/drawing/2014/main" id="{A16E1B99-13DD-40AB-0552-C4BC3729479D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6" name="Freeform 125">
                <a:extLst>
                  <a:ext uri="{FF2B5EF4-FFF2-40B4-BE49-F238E27FC236}">
                    <a16:creationId xmlns:a16="http://schemas.microsoft.com/office/drawing/2014/main" id="{A1198826-A4AA-3F86-C03E-1956BA970B2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7" name="Freeform 126">
                <a:extLst>
                  <a:ext uri="{FF2B5EF4-FFF2-40B4-BE49-F238E27FC236}">
                    <a16:creationId xmlns:a16="http://schemas.microsoft.com/office/drawing/2014/main" id="{B3ECCF44-BDE2-003E-9ABB-2C0AFDFC49B5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8" name="Freeform 127">
                <a:extLst>
                  <a:ext uri="{FF2B5EF4-FFF2-40B4-BE49-F238E27FC236}">
                    <a16:creationId xmlns:a16="http://schemas.microsoft.com/office/drawing/2014/main" id="{BE6D7692-40BC-91E4-4AE4-E28A7FF472D9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9" name="Freeform 128">
                <a:extLst>
                  <a:ext uri="{FF2B5EF4-FFF2-40B4-BE49-F238E27FC236}">
                    <a16:creationId xmlns:a16="http://schemas.microsoft.com/office/drawing/2014/main" id="{A3247E10-2D78-1172-8F61-C2603371480C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0" name="Freeform 129">
                <a:extLst>
                  <a:ext uri="{FF2B5EF4-FFF2-40B4-BE49-F238E27FC236}">
                    <a16:creationId xmlns:a16="http://schemas.microsoft.com/office/drawing/2014/main" id="{12671626-B800-961D-E950-640032329EEE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1" name="Freeform 130">
                <a:extLst>
                  <a:ext uri="{FF2B5EF4-FFF2-40B4-BE49-F238E27FC236}">
                    <a16:creationId xmlns:a16="http://schemas.microsoft.com/office/drawing/2014/main" id="{D7EE32DD-46FA-D889-83FE-9642212E4F47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2" name="Freeform 131">
                <a:extLst>
                  <a:ext uri="{FF2B5EF4-FFF2-40B4-BE49-F238E27FC236}">
                    <a16:creationId xmlns:a16="http://schemas.microsoft.com/office/drawing/2014/main" id="{AF6B4AC5-34AB-D05D-64A9-FD60A02B2DF9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3" name="Freeform 132">
                <a:extLst>
                  <a:ext uri="{FF2B5EF4-FFF2-40B4-BE49-F238E27FC236}">
                    <a16:creationId xmlns:a16="http://schemas.microsoft.com/office/drawing/2014/main" id="{E1F40BC6-3229-A62C-75DD-DCAD05CDC212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4" name="Freeform 133">
                <a:extLst>
                  <a:ext uri="{FF2B5EF4-FFF2-40B4-BE49-F238E27FC236}">
                    <a16:creationId xmlns:a16="http://schemas.microsoft.com/office/drawing/2014/main" id="{1894EAD2-317F-7850-D906-8F376A15A55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5" name="Freeform 134">
                <a:extLst>
                  <a:ext uri="{FF2B5EF4-FFF2-40B4-BE49-F238E27FC236}">
                    <a16:creationId xmlns:a16="http://schemas.microsoft.com/office/drawing/2014/main" id="{482DA9C8-A57E-5AD2-D2ED-2A6027C5CFD1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6" name="Freeform 135">
                <a:extLst>
                  <a:ext uri="{FF2B5EF4-FFF2-40B4-BE49-F238E27FC236}">
                    <a16:creationId xmlns:a16="http://schemas.microsoft.com/office/drawing/2014/main" id="{95B85DD1-38B0-00C2-C544-18D0296F8E11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7" name="Freeform 136">
                <a:extLst>
                  <a:ext uri="{FF2B5EF4-FFF2-40B4-BE49-F238E27FC236}">
                    <a16:creationId xmlns:a16="http://schemas.microsoft.com/office/drawing/2014/main" id="{C93C43F2-7A0D-3BC8-39AC-22534A3944C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8" name="Freeform 137">
                <a:extLst>
                  <a:ext uri="{FF2B5EF4-FFF2-40B4-BE49-F238E27FC236}">
                    <a16:creationId xmlns:a16="http://schemas.microsoft.com/office/drawing/2014/main" id="{48344386-B696-CAAD-6B04-D4E9E4A185EA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9" name="Freeform 138">
                <a:extLst>
                  <a:ext uri="{FF2B5EF4-FFF2-40B4-BE49-F238E27FC236}">
                    <a16:creationId xmlns:a16="http://schemas.microsoft.com/office/drawing/2014/main" id="{17C28EFD-A044-DEBC-66D1-56EBF386B681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0" name="Freeform 139">
                <a:extLst>
                  <a:ext uri="{FF2B5EF4-FFF2-40B4-BE49-F238E27FC236}">
                    <a16:creationId xmlns:a16="http://schemas.microsoft.com/office/drawing/2014/main" id="{B8195BAE-0B22-EDD6-DAB8-BEFEDEDFE88B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40">
              <a:extLst>
                <a:ext uri="{FF2B5EF4-FFF2-40B4-BE49-F238E27FC236}">
                  <a16:creationId xmlns:a16="http://schemas.microsoft.com/office/drawing/2014/main" id="{D7BD9962-D9E5-F98B-0750-4D785463021D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6" name="Freeform 141">
                <a:extLst>
                  <a:ext uri="{FF2B5EF4-FFF2-40B4-BE49-F238E27FC236}">
                    <a16:creationId xmlns:a16="http://schemas.microsoft.com/office/drawing/2014/main" id="{F1A103CF-3C4F-0B23-17AA-96765E094046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42">
                <a:extLst>
                  <a:ext uri="{FF2B5EF4-FFF2-40B4-BE49-F238E27FC236}">
                    <a16:creationId xmlns:a16="http://schemas.microsoft.com/office/drawing/2014/main" id="{A9F5F7D6-22BF-EE22-0A46-75D143AB515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43">
                <a:extLst>
                  <a:ext uri="{FF2B5EF4-FFF2-40B4-BE49-F238E27FC236}">
                    <a16:creationId xmlns:a16="http://schemas.microsoft.com/office/drawing/2014/main" id="{ADF3CDEC-8065-D27D-372D-2DAAD0614AF5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44">
                <a:extLst>
                  <a:ext uri="{FF2B5EF4-FFF2-40B4-BE49-F238E27FC236}">
                    <a16:creationId xmlns:a16="http://schemas.microsoft.com/office/drawing/2014/main" id="{E13449D7-8A4E-C79F-F1EE-87EDD6F4599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145">
                <a:extLst>
                  <a:ext uri="{FF2B5EF4-FFF2-40B4-BE49-F238E27FC236}">
                    <a16:creationId xmlns:a16="http://schemas.microsoft.com/office/drawing/2014/main" id="{8BBCCAA8-C215-66B7-16CC-1D5076C47A24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146">
                <a:extLst>
                  <a:ext uri="{FF2B5EF4-FFF2-40B4-BE49-F238E27FC236}">
                    <a16:creationId xmlns:a16="http://schemas.microsoft.com/office/drawing/2014/main" id="{E31D3382-9969-3655-DA20-C1A50E5CF607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47">
                <a:extLst>
                  <a:ext uri="{FF2B5EF4-FFF2-40B4-BE49-F238E27FC236}">
                    <a16:creationId xmlns:a16="http://schemas.microsoft.com/office/drawing/2014/main" id="{30A36FCE-44AB-ACB4-BA63-E50A58C7E4A6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48">
                <a:extLst>
                  <a:ext uri="{FF2B5EF4-FFF2-40B4-BE49-F238E27FC236}">
                    <a16:creationId xmlns:a16="http://schemas.microsoft.com/office/drawing/2014/main" id="{18B17B36-0BDE-CCD2-FB5B-5369CC693467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149">
                <a:extLst>
                  <a:ext uri="{FF2B5EF4-FFF2-40B4-BE49-F238E27FC236}">
                    <a16:creationId xmlns:a16="http://schemas.microsoft.com/office/drawing/2014/main" id="{1C04E0BB-CCF4-8683-2C45-1269E4274F35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50">
                <a:extLst>
                  <a:ext uri="{FF2B5EF4-FFF2-40B4-BE49-F238E27FC236}">
                    <a16:creationId xmlns:a16="http://schemas.microsoft.com/office/drawing/2014/main" id="{E9FCC465-1286-77E2-FEBE-DC31D48A862C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51">
                <a:extLst>
                  <a:ext uri="{FF2B5EF4-FFF2-40B4-BE49-F238E27FC236}">
                    <a16:creationId xmlns:a16="http://schemas.microsoft.com/office/drawing/2014/main" id="{C2F7531C-BA69-CCC4-E734-FBDA85FAC780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152">
                <a:extLst>
                  <a:ext uri="{FF2B5EF4-FFF2-40B4-BE49-F238E27FC236}">
                    <a16:creationId xmlns:a16="http://schemas.microsoft.com/office/drawing/2014/main" id="{9157BA72-504F-4A17-EE52-8672E5C306BF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53">
                <a:extLst>
                  <a:ext uri="{FF2B5EF4-FFF2-40B4-BE49-F238E27FC236}">
                    <a16:creationId xmlns:a16="http://schemas.microsoft.com/office/drawing/2014/main" id="{D750D69F-A570-313F-2F5B-517B2A825F8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54">
                <a:extLst>
                  <a:ext uri="{FF2B5EF4-FFF2-40B4-BE49-F238E27FC236}">
                    <a16:creationId xmlns:a16="http://schemas.microsoft.com/office/drawing/2014/main" id="{99C5A84B-736C-103F-E3A5-F3B3692B4C7F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55">
                <a:extLst>
                  <a:ext uri="{FF2B5EF4-FFF2-40B4-BE49-F238E27FC236}">
                    <a16:creationId xmlns:a16="http://schemas.microsoft.com/office/drawing/2014/main" id="{933CD500-68FA-A4C4-6E28-96BC3D46BDD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56">
                <a:extLst>
                  <a:ext uri="{FF2B5EF4-FFF2-40B4-BE49-F238E27FC236}">
                    <a16:creationId xmlns:a16="http://schemas.microsoft.com/office/drawing/2014/main" id="{674B8FED-207D-B712-BDCF-C10B148079C3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57">
                <a:extLst>
                  <a:ext uri="{FF2B5EF4-FFF2-40B4-BE49-F238E27FC236}">
                    <a16:creationId xmlns:a16="http://schemas.microsoft.com/office/drawing/2014/main" id="{5D28F6A2-514A-2680-719F-8A029E20AF03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58">
                <a:extLst>
                  <a:ext uri="{FF2B5EF4-FFF2-40B4-BE49-F238E27FC236}">
                    <a16:creationId xmlns:a16="http://schemas.microsoft.com/office/drawing/2014/main" id="{EE982035-02D4-1C55-F21B-61A19BF32D7F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59">
                <a:extLst>
                  <a:ext uri="{FF2B5EF4-FFF2-40B4-BE49-F238E27FC236}">
                    <a16:creationId xmlns:a16="http://schemas.microsoft.com/office/drawing/2014/main" id="{65A68646-1009-146B-1888-C9272211F0AA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60">
                <a:extLst>
                  <a:ext uri="{FF2B5EF4-FFF2-40B4-BE49-F238E27FC236}">
                    <a16:creationId xmlns:a16="http://schemas.microsoft.com/office/drawing/2014/main" id="{E59AC293-E3BB-1DDE-2104-E4B2D1186A5C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61">
                <a:extLst>
                  <a:ext uri="{FF2B5EF4-FFF2-40B4-BE49-F238E27FC236}">
                    <a16:creationId xmlns:a16="http://schemas.microsoft.com/office/drawing/2014/main" id="{99866D59-2039-67C1-AF81-F3E6A7A23E4C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62">
                <a:extLst>
                  <a:ext uri="{FF2B5EF4-FFF2-40B4-BE49-F238E27FC236}">
                    <a16:creationId xmlns:a16="http://schemas.microsoft.com/office/drawing/2014/main" id="{80BDA15B-6138-FF52-D355-CD894AC61209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63">
                <a:extLst>
                  <a:ext uri="{FF2B5EF4-FFF2-40B4-BE49-F238E27FC236}">
                    <a16:creationId xmlns:a16="http://schemas.microsoft.com/office/drawing/2014/main" id="{95921444-BDEF-81A4-06C1-E01B104FA05B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164">
                <a:extLst>
                  <a:ext uri="{FF2B5EF4-FFF2-40B4-BE49-F238E27FC236}">
                    <a16:creationId xmlns:a16="http://schemas.microsoft.com/office/drawing/2014/main" id="{2EB6F097-0BB9-A223-6C69-6B5F2A26C54C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165">
                <a:extLst>
                  <a:ext uri="{FF2B5EF4-FFF2-40B4-BE49-F238E27FC236}">
                    <a16:creationId xmlns:a16="http://schemas.microsoft.com/office/drawing/2014/main" id="{D58CAAF5-CCB4-9B21-7DC1-8EE52023BC6D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66">
                <a:extLst>
                  <a:ext uri="{FF2B5EF4-FFF2-40B4-BE49-F238E27FC236}">
                    <a16:creationId xmlns:a16="http://schemas.microsoft.com/office/drawing/2014/main" id="{76132015-DE3C-A437-1CA0-B5D0A809D4CF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67">
                <a:extLst>
                  <a:ext uri="{FF2B5EF4-FFF2-40B4-BE49-F238E27FC236}">
                    <a16:creationId xmlns:a16="http://schemas.microsoft.com/office/drawing/2014/main" id="{A2CA77C0-E914-9459-7282-72A15B9393F3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168">
                <a:extLst>
                  <a:ext uri="{FF2B5EF4-FFF2-40B4-BE49-F238E27FC236}">
                    <a16:creationId xmlns:a16="http://schemas.microsoft.com/office/drawing/2014/main" id="{A2381FDA-F84A-E862-3660-5701B25DD297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169">
                <a:extLst>
                  <a:ext uri="{FF2B5EF4-FFF2-40B4-BE49-F238E27FC236}">
                    <a16:creationId xmlns:a16="http://schemas.microsoft.com/office/drawing/2014/main" id="{BA8AB67E-31E0-6C89-6C7F-1615DD6F60D0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70">
                <a:extLst>
                  <a:ext uri="{FF2B5EF4-FFF2-40B4-BE49-F238E27FC236}">
                    <a16:creationId xmlns:a16="http://schemas.microsoft.com/office/drawing/2014/main" id="{10B8953F-C8D6-C7DF-89CA-C5C4F43B0CDE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171">
                <a:extLst>
                  <a:ext uri="{FF2B5EF4-FFF2-40B4-BE49-F238E27FC236}">
                    <a16:creationId xmlns:a16="http://schemas.microsoft.com/office/drawing/2014/main" id="{C77C0CA3-FC56-239D-A2B5-4295589877B6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172">
                <a:extLst>
                  <a:ext uri="{FF2B5EF4-FFF2-40B4-BE49-F238E27FC236}">
                    <a16:creationId xmlns:a16="http://schemas.microsoft.com/office/drawing/2014/main" id="{7A1275A0-93ED-A9CB-E504-CE1E5A6C4765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173">
                <a:extLst>
                  <a:ext uri="{FF2B5EF4-FFF2-40B4-BE49-F238E27FC236}">
                    <a16:creationId xmlns:a16="http://schemas.microsoft.com/office/drawing/2014/main" id="{9ED14D4E-A860-D06D-1849-EE8EA5A0099E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24632" name="Lên Đàng - Tốp Ca [Lyrics MV HD]">
            <a:hlinkClick r:id="" action="ppaction://media"/>
            <a:extLst>
              <a:ext uri="{FF2B5EF4-FFF2-40B4-BE49-F238E27FC236}">
                <a16:creationId xmlns:a16="http://schemas.microsoft.com/office/drawing/2014/main" id="{A9B98D51-38B0-7459-FB61-0CE35BFCCD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029" y="7730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7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483" fill="hold"/>
                                        <p:tgtEl>
                                          <p:spTgt spid="246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3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34"/>
          <p:cNvGrpSpPr/>
          <p:nvPr/>
        </p:nvGrpSpPr>
        <p:grpSpPr bwMode="auto">
          <a:xfrm>
            <a:off x="-213360" y="6199222"/>
            <a:ext cx="12836525" cy="723539"/>
            <a:chOff x="0" y="4105"/>
            <a:chExt cx="5511" cy="215"/>
          </a:xfrm>
        </p:grpSpPr>
        <p:sp>
          <p:nvSpPr>
            <p:cNvPr id="19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21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4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55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8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89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2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23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7C00E9AC-5D41-E47D-728F-76B252EAC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546" y="1074852"/>
            <a:ext cx="10465163" cy="345001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80</Words>
  <Application>Microsoft Office PowerPoint</Application>
  <PresentationFormat>Màn hình rộng</PresentationFormat>
  <Paragraphs>15</Paragraphs>
  <Slides>12</Slides>
  <Notes>5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Georgia</vt:lpstr>
      <vt:lpstr>Times New Roman</vt:lpstr>
      <vt:lpstr>Trebuchet MS</vt:lpstr>
      <vt:lpstr>1_Default Design</vt:lpstr>
      <vt:lpstr>Slipstream</vt:lpstr>
      <vt:lpstr>4_Office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Thị Tân Cao</cp:lastModifiedBy>
  <cp:revision>118</cp:revision>
  <dcterms:created xsi:type="dcterms:W3CDTF">2020-08-11T21:22:00Z</dcterms:created>
  <dcterms:modified xsi:type="dcterms:W3CDTF">2022-08-04T07:20:07Z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1033-11.2.0.10463</vt:lpwstr>
  </property>
</Properties>
</file>