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5" r:id="rId4"/>
    <p:sldMasterId id="2147483698" r:id="rId5"/>
    <p:sldMasterId id="2147483710" r:id="rId6"/>
    <p:sldMasterId id="2147483722" r:id="rId7"/>
  </p:sldMasterIdLst>
  <p:notesMasterIdLst>
    <p:notesMasterId r:id="rId41"/>
  </p:notesMasterIdLst>
  <p:sldIdLst>
    <p:sldId id="281" r:id="rId8"/>
    <p:sldId id="538" r:id="rId9"/>
    <p:sldId id="282" r:id="rId10"/>
    <p:sldId id="536" r:id="rId11"/>
    <p:sldId id="283" r:id="rId12"/>
    <p:sldId id="539" r:id="rId13"/>
    <p:sldId id="284" r:id="rId14"/>
    <p:sldId id="285" r:id="rId15"/>
    <p:sldId id="287" r:id="rId16"/>
    <p:sldId id="537" r:id="rId17"/>
    <p:sldId id="540" r:id="rId18"/>
    <p:sldId id="541" r:id="rId19"/>
    <p:sldId id="554" r:id="rId20"/>
    <p:sldId id="553" r:id="rId21"/>
    <p:sldId id="542" r:id="rId22"/>
    <p:sldId id="552" r:id="rId23"/>
    <p:sldId id="551" r:id="rId24"/>
    <p:sldId id="555" r:id="rId25"/>
    <p:sldId id="556" r:id="rId26"/>
    <p:sldId id="547" r:id="rId27"/>
    <p:sldId id="557" r:id="rId28"/>
    <p:sldId id="559" r:id="rId29"/>
    <p:sldId id="548" r:id="rId30"/>
    <p:sldId id="549" r:id="rId31"/>
    <p:sldId id="301" r:id="rId32"/>
    <p:sldId id="320" r:id="rId33"/>
    <p:sldId id="319" r:id="rId34"/>
    <p:sldId id="295" r:id="rId35"/>
    <p:sldId id="560" r:id="rId36"/>
    <p:sldId id="561" r:id="rId37"/>
    <p:sldId id="280" r:id="rId38"/>
    <p:sldId id="550" r:id="rId39"/>
    <p:sldId id="533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Palatino Linotype" panose="02040502050505030304" pitchFamily="18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000066"/>
    <a:srgbClr val="6600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203" autoAdjust="0"/>
  </p:normalViewPr>
  <p:slideViewPr>
    <p:cSldViewPr snapToGrid="0">
      <p:cViewPr varScale="1">
        <p:scale>
          <a:sx n="99" d="100"/>
          <a:sy n="99" d="100"/>
        </p:scale>
        <p:origin x="103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131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295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296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108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988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857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83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86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648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70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805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147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91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46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838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961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267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0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18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256E-8FB7-4214-847A-C094DC4B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48E42-6A7A-440C-9936-C6AA9CA4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2CB2A-CF6C-4D8E-AD3F-70D65F93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02BD-F081-4C26-904A-DE687D9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0358-EB66-4176-BE51-89D52DF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49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315A-EB9D-4D07-97B1-44743127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F92C-0E3E-4183-8B25-C3B8398F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DB72-52CE-417F-A4E9-D95241B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5719-45BA-41ED-818C-7E67559A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EE78F-B6C8-4FF6-9886-90372AD9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256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D5F4-607D-452F-946A-43A3BCD2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8CDE-BA56-416D-9208-12A6EDE8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9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4E9C-1FBE-44BF-93D8-6C57A36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F559-1C9E-4DCF-813D-DB831D34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692CF-C246-45C8-B299-6490B08A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18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AC50-07F6-4727-9DD6-2528E28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29B0-E9D4-4AE9-B2BD-D30BBBE6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EE15-F02C-4C2A-BF91-045A73E4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CFB2-48F6-4EB5-9A1C-98D93559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9A7B8-F384-46CC-82F0-D81FF191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F148-4724-427B-9B13-BC5763E3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94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8DC4-3E21-4637-ABD7-C046611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05AB-86EA-4923-8755-D5C13C81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CF1AA-E21F-4646-BC5B-15ACACE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1337-4933-40F6-B7A9-EA5780B8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AEFB-59CB-4F8F-BD71-59082DA1D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F50E-F5B7-4DEA-9ECE-AA9F3F0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DDC8C-B3C1-4D3B-9195-8E09DFF8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8E504-8076-4225-8403-153B35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76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7C00-764A-4C27-B542-371C5FB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383D0-13FD-4D4F-A549-E636E35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D29D0-B9D5-48AF-B3AC-969C4C70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48FEF-4BB0-4586-94A6-2B8100D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0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3F759-511F-42A2-A9EB-7EE557F1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3A980-14C2-4616-ADE3-83AF62CA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8BDE-64D4-4411-B731-2D45206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4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F0FC-A75E-4F23-8E00-7C6CB48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5487-6FC0-4439-9F16-E9E8A310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9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3659E-1591-44C0-B3B3-F433BD7A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1910-EE8C-4B20-8D1A-47DF5E63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13CB7-C29D-4C13-BAF6-D7E1D48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D45FE-A46E-4D20-B666-18BA6157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99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E158-F0DA-4B96-823D-B9FB7037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4B1AC-E612-4086-AA59-888AC0E6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9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54F1B-C759-4E0D-8129-4432F6FB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F6F8-9E8B-4D0C-A127-A13C24F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124F0-2D40-47C8-B3DF-A58F6F80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8337A-BAD4-4129-BD29-B5CE7CC8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67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E5AF-42C2-467D-A838-2C0EAE1D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43651-28AE-4EE0-8B10-3DE00575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34C0-F951-4BD1-A729-0C105B56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FB98-BE1E-46A2-BBF5-A438ABEA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55DC-7788-4A35-B50F-65B939F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31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E66F0-63DD-4DA8-B90C-41D21538B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84359-5FC7-4A1C-A307-B8972ED3C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AE869-6086-46A5-B374-1C053B34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45C93-A413-49F9-9EA2-A55DA27D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2CBA5-9E90-46DD-8DFD-A3DA6975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99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90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DC2EE-FFAF-4DC4-9D99-431169E168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04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9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D015A-D5F7-4D2B-9B2B-D522C62AC9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955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40A02-DA36-4B21-B6B4-42E3FFE9F2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93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3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6ABF6-2DA2-4804-BD9E-C4390940A4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66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725AE-4C79-43D6-8A16-03E604CCB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751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F4F4E-D223-48FB-9B4C-9BD9215CEA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66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C1F1-BECF-4497-A0C4-89C4CCCB8A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09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9BD2F-5CA5-4829-8E33-353AD33028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87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5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8FA84-EFFF-4A37-B6C4-2C76C933B1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7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D8567-487C-4EDB-A477-5D1905BABC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174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A1EFB-3CB5-408A-BE3A-D27761DE9F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0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3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3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A8AD0-DEB6-47F9-8313-2B11CFFA03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191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513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4462C91-C9F4-4663-9D80-EA0557A556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58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76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771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96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63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030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834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250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51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574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19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913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256E-8FB7-4214-847A-C094DC4B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48E42-6A7A-440C-9936-C6AA9CA4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2CB2A-CF6C-4D8E-AD3F-70D65F93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02BD-F081-4C26-904A-DE687D9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0358-EB66-4176-BE51-89D52DF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332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315A-EB9D-4D07-97B1-44743127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F92C-0E3E-4183-8B25-C3B8398F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DB72-52CE-417F-A4E9-D95241B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5719-45BA-41ED-818C-7E67559A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EE78F-B6C8-4FF6-9886-90372AD9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0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D5F4-607D-452F-946A-43A3BCD2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8CDE-BA56-416D-9208-12A6EDE8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9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4E9C-1FBE-44BF-93D8-6C57A36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F559-1C9E-4DCF-813D-DB831D34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692CF-C246-45C8-B299-6490B08A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116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AC50-07F6-4727-9DD6-2528E28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29B0-E9D4-4AE9-B2BD-D30BBBE6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EE15-F02C-4C2A-BF91-045A73E4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CFB2-48F6-4EB5-9A1C-98D93559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9A7B8-F384-46CC-82F0-D81FF191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F148-4724-427B-9B13-BC5763E3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221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8DC4-3E21-4637-ABD7-C046611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05AB-86EA-4923-8755-D5C13C81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CF1AA-E21F-4646-BC5B-15ACACE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1337-4933-40F6-B7A9-EA5780B8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AEFB-59CB-4F8F-BD71-59082DA1D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F50E-F5B7-4DEA-9ECE-AA9F3F0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DDC8C-B3C1-4D3B-9195-8E09DFF8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8E504-8076-4225-8403-153B35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935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7C00-764A-4C27-B542-371C5FB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383D0-13FD-4D4F-A549-E636E35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D29D0-B9D5-48AF-B3AC-969C4C70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48FEF-4BB0-4586-94A6-2B8100D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614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3F759-511F-42A2-A9EB-7EE557F1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3A980-14C2-4616-ADE3-83AF62CA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8BDE-64D4-4411-B731-2D45206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412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F0FC-A75E-4F23-8E00-7C6CB48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5487-6FC0-4439-9F16-E9E8A310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9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3659E-1591-44C0-B3B3-F433BD7A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1910-EE8C-4B20-8D1A-47DF5E63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13CB7-C29D-4C13-BAF6-D7E1D48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D45FE-A46E-4D20-B666-18BA6157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955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E158-F0DA-4B96-823D-B9FB7037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4B1AC-E612-4086-AA59-888AC0E6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9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54F1B-C759-4E0D-8129-4432F6FB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F6F8-9E8B-4D0C-A127-A13C24F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124F0-2D40-47C8-B3DF-A58F6F80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8337A-BAD4-4129-BD29-B5CE7CC8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644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E5AF-42C2-467D-A838-2C0EAE1D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43651-28AE-4EE0-8B10-3DE00575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34C0-F951-4BD1-A729-0C105B56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FB98-BE1E-46A2-BBF5-A438ABEA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55DC-7788-4A35-B50F-65B939F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807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E66F0-63DD-4DA8-B90C-41D21538B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84359-5FC7-4A1C-A307-B8972ED3C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AE869-6086-46A5-B374-1C053B34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45C93-A413-49F9-9EA2-A55DA27D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2CBA5-9E90-46DD-8DFD-A3DA6975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220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98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599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793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956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538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86786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729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6"/>
            <a:ext cx="5388864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097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366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653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978" y="273243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593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721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6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6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913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909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3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3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2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44747-C6EE-48B1-8FAF-4EA25F5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2A5D-94D4-4F70-B4CD-54640286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6AE0-8733-4F6B-9E85-1D89E790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CF7E-5A72-4574-A4CC-B93BCE12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8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6B69-EFD0-4348-B569-E094F609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E98BAE-DC07-40DF-9073-893C7A0D8E2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3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4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44747-C6EE-48B1-8FAF-4EA25F5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2A5D-94D4-4F70-B4CD-54640286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6AE0-8733-4F6B-9E85-1D89E790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CF7E-5A72-4574-A4CC-B93BCE12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8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6B69-EFD0-4348-B569-E094F609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5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543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543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543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8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5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18.mp3"/><Relationship Id="rId7" Type="http://schemas.openxmlformats.org/officeDocument/2006/relationships/image" Target="../media/image4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39.png"/><Relationship Id="rId4" Type="http://schemas.openxmlformats.org/officeDocument/2006/relationships/audio" Target="../media/media18.mp3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8.mp3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48.xml"/><Relationship Id="rId4" Type="http://schemas.openxmlformats.org/officeDocument/2006/relationships/audio" Target="../media/media18.mp3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0.png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18.mp3"/><Relationship Id="rId7" Type="http://schemas.openxmlformats.org/officeDocument/2006/relationships/image" Target="../media/image4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39.png"/><Relationship Id="rId4" Type="http://schemas.openxmlformats.org/officeDocument/2006/relationships/audio" Target="../media/media18.mp3"/><Relationship Id="rId9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3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slide" Target="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mừng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quý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thầy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cô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sinh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dự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âm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nhạc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3" y="437362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EAA6EC2-7958-559F-3949-FF7F787EF406}"/>
              </a:ext>
            </a:extLst>
          </p:cNvPr>
          <p:cNvSpPr txBox="1"/>
          <p:nvPr/>
        </p:nvSpPr>
        <p:spPr>
          <a:xfrm>
            <a:off x="2827020" y="712074"/>
            <a:ext cx="653796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Đoàn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quân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Việt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Nam đi, sao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vàng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phấp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phới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.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Dắt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giống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nòi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quê hương qua nơi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lầm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than.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Cùng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chung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sức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phấn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đấu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xây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đời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mới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</a:p>
          <a:p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Đứng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đều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lên gông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xích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ta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đập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tan. </a:t>
            </a:r>
          </a:p>
          <a:p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Từ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bao lâu ta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nuốt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căm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hờn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. </a:t>
            </a:r>
          </a:p>
          <a:p>
            <a:r>
              <a:rPr lang="vi-VN" sz="2600" dirty="0" err="1">
                <a:solidFill>
                  <a:srgbClr val="333333"/>
                </a:solidFill>
                <a:latin typeface="Helvetica Neue"/>
              </a:rPr>
              <a:t>Q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uyết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hi sinh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đời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ta tươi thăm hơn. </a:t>
            </a:r>
          </a:p>
          <a:p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Vì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nhân dân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chiến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đấu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không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ngừng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</a:p>
          <a:p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dirty="0" err="1">
                <a:solidFill>
                  <a:srgbClr val="333333"/>
                </a:solidFill>
                <a:latin typeface="Helvetica Neue"/>
              </a:rPr>
              <a:t>T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iến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mau ra sa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trường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. </a:t>
            </a:r>
            <a:r>
              <a:rPr lang="vi-VN" sz="2600" dirty="0" err="1">
                <a:solidFill>
                  <a:srgbClr val="333333"/>
                </a:solidFill>
                <a:latin typeface="Helvetica Neue"/>
              </a:rPr>
              <a:t>T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iến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lên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cùng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tiến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lên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Nước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non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Việt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Nam ta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vững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2600" b="0" i="0" dirty="0" err="1">
                <a:solidFill>
                  <a:srgbClr val="333333"/>
                </a:solidFill>
                <a:effectLst/>
                <a:latin typeface="Helvetica Neue"/>
              </a:rPr>
              <a:t>bền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lang="vi-VN" sz="2600" dirty="0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690229" y="221185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 LỜI CA (LỜI 2)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26192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3" y="437362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HÁT TỪNG CÂU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1.mp3">
            <a:hlinkClick r:id="" action="ppaction://media"/>
            <a:extLst>
              <a:ext uri="{FF2B5EF4-FFF2-40B4-BE49-F238E27FC236}">
                <a16:creationId xmlns:a16="http://schemas.microsoft.com/office/drawing/2014/main" id="{7ABF6B85-480A-6F1F-8F47-B9807FE09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92858" y="381000"/>
            <a:ext cx="812800" cy="60960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E53125FA-5771-ED9C-E670-55CF51AC08D4}"/>
              </a:ext>
            </a:extLst>
          </p:cNvPr>
          <p:cNvSpPr txBox="1"/>
          <p:nvPr/>
        </p:nvSpPr>
        <p:spPr>
          <a:xfrm>
            <a:off x="2907647" y="1092891"/>
            <a:ext cx="1603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32F8F22-F867-4E89-ACB8-F5FBB4BE2C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3322" y="1900248"/>
            <a:ext cx="7741425" cy="1528752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2C4C78BF-117F-4826-6417-FF614ACA8798}"/>
              </a:ext>
            </a:extLst>
          </p:cNvPr>
          <p:cNvSpPr/>
          <p:nvPr/>
        </p:nvSpPr>
        <p:spPr>
          <a:xfrm>
            <a:off x="2747476" y="3213959"/>
            <a:ext cx="11646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latin typeface="Arial" panose="020B0604020202020204" pitchFamily="34" charset="0"/>
              </a:rPr>
              <a:t>   </a:t>
            </a:r>
            <a:r>
              <a:rPr lang="en-US" sz="2400" dirty="0" err="1">
                <a:latin typeface="Arial" panose="020B0604020202020204" pitchFamily="34" charset="0"/>
              </a:rPr>
              <a:t>Đoàn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quân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Việt</a:t>
            </a:r>
            <a:r>
              <a:rPr lang="en-US" sz="2400" dirty="0">
                <a:latin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</a:rPr>
              <a:t>chung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lòng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cứu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quốc</a:t>
            </a:r>
            <a:r>
              <a:rPr lang="en-US" sz="2400" dirty="0"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08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4" y="437362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1148D8A-EB42-D20C-6172-063D139D1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2555" y="1053201"/>
            <a:ext cx="9041501" cy="1723262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8EF2C652-9C87-CEFA-453A-F04F62833177}"/>
              </a:ext>
            </a:extLst>
          </p:cNvPr>
          <p:cNvSpPr/>
          <p:nvPr/>
        </p:nvSpPr>
        <p:spPr>
          <a:xfrm>
            <a:off x="3077786" y="2576694"/>
            <a:ext cx="12289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latin typeface="Arial" panose="020B0604020202020204" pitchFamily="34" charset="0"/>
              </a:rPr>
              <a:t>Bước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dồn</a:t>
            </a:r>
            <a:r>
              <a:rPr lang="en-US" sz="2400" dirty="0">
                <a:latin typeface="Arial" panose="020B0604020202020204" pitchFamily="34" charset="0"/>
              </a:rPr>
              <a:t> vang </a:t>
            </a:r>
            <a:r>
              <a:rPr lang="en-US" sz="2400" dirty="0" err="1">
                <a:latin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gập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ghềnh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xa</a:t>
            </a:r>
            <a:r>
              <a:rPr lang="en-US" sz="2400" dirty="0"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997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9" y="437362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D2C3009-CFB4-F7AD-8491-8F6EBCE01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0916" y="1429154"/>
            <a:ext cx="9334265" cy="1999846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5820A8B2-A6AD-37D8-E8E7-FF4C899BDCD9}"/>
              </a:ext>
            </a:extLst>
          </p:cNvPr>
          <p:cNvSpPr/>
          <p:nvPr/>
        </p:nvSpPr>
        <p:spPr>
          <a:xfrm>
            <a:off x="5152103" y="2953262"/>
            <a:ext cx="12430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Cờ</a:t>
            </a:r>
            <a:r>
              <a:rPr lang="en-US" sz="2000" dirty="0">
                <a:latin typeface="Arial" panose="020B0604020202020204" pitchFamily="34" charset="0"/>
              </a:rPr>
              <a:t> in </a:t>
            </a:r>
            <a:r>
              <a:rPr lang="en-US" sz="2000" dirty="0" err="1">
                <a:latin typeface="Arial" panose="020B0604020202020204" pitchFamily="34" charset="0"/>
              </a:rPr>
              <a:t>máu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chiến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thắng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mang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hồn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nước</a:t>
            </a:r>
            <a:r>
              <a:rPr lang="en-US" sz="24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2" name="3.mp3">
            <a:hlinkClick r:id="" action="ppaction://media"/>
            <a:extLst>
              <a:ext uri="{FF2B5EF4-FFF2-40B4-BE49-F238E27FC236}">
                <a16:creationId xmlns:a16="http://schemas.microsoft.com/office/drawing/2014/main" id="{CC2E512E-6CF3-85B3-572C-F01F61677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76742" y="41425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5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3" y="437362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B5C48E5-CD8B-C2E8-AE1C-6252C687C4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7065" y="1022137"/>
            <a:ext cx="9403882" cy="2288954"/>
          </a:xfrm>
          <a:prstGeom prst="rect">
            <a:avLst/>
          </a:prstGeom>
        </p:spPr>
      </p:pic>
      <p:pic>
        <p:nvPicPr>
          <p:cNvPr id="6" name="4.mp3">
            <a:hlinkClick r:id="" action="ppaction://media"/>
            <a:extLst>
              <a:ext uri="{FF2B5EF4-FFF2-40B4-BE49-F238E27FC236}">
                <a16:creationId xmlns:a16="http://schemas.microsoft.com/office/drawing/2014/main" id="{346E995B-B77D-2EF2-E1D6-B2D340E41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81889" y="412537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3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0" y="1"/>
            <a:ext cx="44190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21" y="4110000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1C3E8926-78BD-38C9-1B41-FC42403C640B}"/>
              </a:ext>
            </a:extLst>
          </p:cNvPr>
          <p:cNvSpPr txBox="1"/>
          <p:nvPr/>
        </p:nvSpPr>
        <p:spPr>
          <a:xfrm>
            <a:off x="3704360" y="495113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1+2+3+4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82396F8-8DF0-2781-9D7E-46CDF5786B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048" y="1471695"/>
            <a:ext cx="9259504" cy="4241868"/>
          </a:xfrm>
          <a:prstGeom prst="rect">
            <a:avLst/>
          </a:prstGeom>
        </p:spPr>
      </p:pic>
      <p:pic>
        <p:nvPicPr>
          <p:cNvPr id="4" name="C1+2+3+4.mp3">
            <a:hlinkClick r:id="" action="ppaction://media"/>
            <a:extLst>
              <a:ext uri="{FF2B5EF4-FFF2-40B4-BE49-F238E27FC236}">
                <a16:creationId xmlns:a16="http://schemas.microsoft.com/office/drawing/2014/main" id="{75E11154-30F5-C1E9-5056-AB34F6D96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2046" y="25258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4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2" y="273732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FB8194A9-3440-D36D-4657-720055D026CB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5.mp3">
            <a:hlinkClick r:id="" action="ppaction://media"/>
            <a:extLst>
              <a:ext uri="{FF2B5EF4-FFF2-40B4-BE49-F238E27FC236}">
                <a16:creationId xmlns:a16="http://schemas.microsoft.com/office/drawing/2014/main" id="{2F371FDA-B78C-6B41-FB4E-480B83A70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0559" y="368636"/>
            <a:ext cx="812800" cy="6096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17B8917-E0AC-5F8C-559B-7873E0385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6678" y="1934307"/>
            <a:ext cx="10353575" cy="15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35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305CBE0-7D32-76F0-8780-B53B9BE6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4" y="437363"/>
            <a:ext cx="4183000" cy="387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6.mp3">
            <a:hlinkClick r:id="" action="ppaction://media"/>
            <a:extLst>
              <a:ext uri="{FF2B5EF4-FFF2-40B4-BE49-F238E27FC236}">
                <a16:creationId xmlns:a16="http://schemas.microsoft.com/office/drawing/2014/main" id="{B9DCE224-1795-2034-6A1E-428B30B43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79200" y="331124"/>
            <a:ext cx="812800" cy="6096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1E8F604-2E8F-366C-6A36-EB324B7351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9452" y="1535193"/>
            <a:ext cx="8949748" cy="189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8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35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305CBE0-7D32-76F0-8780-B53B9BE6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4" y="437363"/>
            <a:ext cx="4183000" cy="387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28744F2-3593-0C8C-35EB-D5F59B3DA2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8486" y="1573173"/>
            <a:ext cx="8268101" cy="2017049"/>
          </a:xfrm>
          <a:prstGeom prst="rect">
            <a:avLst/>
          </a:prstGeom>
        </p:spPr>
      </p:pic>
      <p:pic>
        <p:nvPicPr>
          <p:cNvPr id="5" name="7.mp3">
            <a:hlinkClick r:id="" action="ppaction://media"/>
            <a:extLst>
              <a:ext uri="{FF2B5EF4-FFF2-40B4-BE49-F238E27FC236}">
                <a16:creationId xmlns:a16="http://schemas.microsoft.com/office/drawing/2014/main" id="{5E5AB9B8-1D3F-2D9A-E96B-2C558AB94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59127" y="314498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3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35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305CBE0-7D32-76F0-8780-B53B9BE6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3" y="125909"/>
            <a:ext cx="4183000" cy="387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743D2C8-DC0A-23E6-AAB8-86207E337B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7954" y="1626669"/>
            <a:ext cx="10466102" cy="1802331"/>
          </a:xfrm>
          <a:prstGeom prst="rect">
            <a:avLst/>
          </a:prstGeom>
        </p:spPr>
      </p:pic>
      <p:pic>
        <p:nvPicPr>
          <p:cNvPr id="8" name="8.mp3">
            <a:hlinkClick r:id="" action="ppaction://media"/>
            <a:extLst>
              <a:ext uri="{FF2B5EF4-FFF2-40B4-BE49-F238E27FC236}">
                <a16:creationId xmlns:a16="http://schemas.microsoft.com/office/drawing/2014/main" id="{7B17EEF9-F287-A90A-97DA-B8272F2BE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76247" y="367146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6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B0963F05-871E-4841-906B-D861211F266E}"/>
              </a:ext>
            </a:extLst>
          </p:cNvPr>
          <p:cNvSpPr/>
          <p:nvPr/>
        </p:nvSpPr>
        <p:spPr>
          <a:xfrm>
            <a:off x="10715627" y="6115050"/>
            <a:ext cx="800100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4" y="304800"/>
            <a:ext cx="688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RO01-037"/>
          <p:cNvPicPr>
            <a:picLocks noChangeAspect="1" noChangeArrowheads="1"/>
          </p:cNvPicPr>
          <p:nvPr/>
        </p:nvPicPr>
        <p:blipFill>
          <a:blip r:embed="rId6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12284765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452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7890" y="4520030"/>
            <a:ext cx="854440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KHỞI  ĐỘNG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“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”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Chào người bạn mới đến nhạc lời chuẩ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6077" y="5769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35" y="119728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BF676EEA-32A7-BBDA-ED8D-D88F1B7BDA8A}"/>
              </a:ext>
            </a:extLst>
          </p:cNvPr>
          <p:cNvSpPr txBox="1"/>
          <p:nvPr/>
        </p:nvSpPr>
        <p:spPr>
          <a:xfrm>
            <a:off x="4315872" y="495113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5+6+7+8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461961A-67C8-516B-6250-CAD993DC5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805" y="1343024"/>
            <a:ext cx="8662737" cy="443213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8369535-0D61-0F3B-3EB7-B8660E96C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871" y="3753853"/>
            <a:ext cx="5128129" cy="322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C5+6+7+8.mp3">
            <a:hlinkClick r:id="" action="ppaction://media"/>
            <a:extLst>
              <a:ext uri="{FF2B5EF4-FFF2-40B4-BE49-F238E27FC236}">
                <a16:creationId xmlns:a16="http://schemas.microsoft.com/office/drawing/2014/main" id="{B5F82F62-69D0-EE3A-B273-8BEF82434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93367" y="412865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1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8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35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305CBE0-7D32-76F0-8780-B53B9BE6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4" y="437363"/>
            <a:ext cx="4183000" cy="387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CF2201E4-EDE7-FC21-18C1-F03453D64AE3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33D324D-2959-76D5-6628-5FD126D60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9754" y="1022137"/>
            <a:ext cx="8430915" cy="2317829"/>
          </a:xfrm>
          <a:prstGeom prst="rect">
            <a:avLst/>
          </a:prstGeom>
        </p:spPr>
      </p:pic>
      <p:pic>
        <p:nvPicPr>
          <p:cNvPr id="9" name="9.mp3">
            <a:hlinkClick r:id="" action="ppaction://media"/>
            <a:extLst>
              <a:ext uri="{FF2B5EF4-FFF2-40B4-BE49-F238E27FC236}">
                <a16:creationId xmlns:a16="http://schemas.microsoft.com/office/drawing/2014/main" id="{E93D50B3-28FB-9ACC-6124-86E145B92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42750" y="264622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1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35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3F2A606-5A65-CF15-7F46-AD27B4565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5545" y="1645920"/>
            <a:ext cx="9998511" cy="174153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09F1FFF-2A5D-B11C-AD4D-E2A56A1FA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4" y="437363"/>
            <a:ext cx="4183000" cy="387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10.mp3">
            <a:hlinkClick r:id="" action="ppaction://media"/>
            <a:extLst>
              <a:ext uri="{FF2B5EF4-FFF2-40B4-BE49-F238E27FC236}">
                <a16:creationId xmlns:a16="http://schemas.microsoft.com/office/drawing/2014/main" id="{40B4CE18-6CDD-DD28-F3D9-033BE3AE3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76989" y="479367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3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3" y="282258"/>
            <a:ext cx="4419067" cy="424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925" y="2608446"/>
            <a:ext cx="5820076" cy="445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4267746" y="50807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9+10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FEF95B3-2CAB-FD98-D6EF-5540816340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8940" y="1318661"/>
            <a:ext cx="8932244" cy="3888606"/>
          </a:xfrm>
          <a:prstGeom prst="rect">
            <a:avLst/>
          </a:prstGeom>
        </p:spPr>
      </p:pic>
      <p:pic>
        <p:nvPicPr>
          <p:cNvPr id="6" name="C9+10.mp3">
            <a:hlinkClick r:id="" action="ppaction://media"/>
            <a:extLst>
              <a:ext uri="{FF2B5EF4-FFF2-40B4-BE49-F238E27FC236}">
                <a16:creationId xmlns:a16="http://schemas.microsoft.com/office/drawing/2014/main" id="{37E1D771-A7B1-E414-B7E6-C2CF84305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64784" y="282258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2" y="0"/>
            <a:ext cx="2388137" cy="221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92" y="4286723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911609" y="82158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F85F80E-6BAA-E233-B653-5EF4F7B9E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907" y="625642"/>
            <a:ext cx="8893743" cy="6232358"/>
          </a:xfrm>
          <a:prstGeom prst="rect">
            <a:avLst/>
          </a:prstGeom>
        </p:spPr>
      </p:pic>
      <p:pic>
        <p:nvPicPr>
          <p:cNvPr id="6" name="CA BAI.mp3">
            <a:hlinkClick r:id="" action="ppaction://media"/>
            <a:extLst>
              <a:ext uri="{FF2B5EF4-FFF2-40B4-BE49-F238E27FC236}">
                <a16:creationId xmlns:a16="http://schemas.microsoft.com/office/drawing/2014/main" id="{36203BFA-2F5C-188F-0663-94429B1267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268" y="198991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4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1" y="1484788"/>
            <a:ext cx="11920451" cy="509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QUOC CA E tr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5861" y="742392"/>
            <a:ext cx="812800" cy="609600"/>
          </a:xfrm>
          <a:prstGeom prst="rect">
            <a:avLst/>
          </a:prstGeom>
        </p:spPr>
      </p:pic>
      <p:pic>
        <p:nvPicPr>
          <p:cNvPr id="4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35861" y="-99392"/>
            <a:ext cx="812800" cy="609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909" y="205408"/>
            <a:ext cx="894983" cy="52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31782" y="776900"/>
            <a:ext cx="2108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87842" y="1060956"/>
            <a:ext cx="329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Cao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3763BF9E-95CD-AE81-B0CF-E97682B9789F}"/>
              </a:ext>
            </a:extLst>
          </p:cNvPr>
          <p:cNvSpPr txBox="1"/>
          <p:nvPr/>
        </p:nvSpPr>
        <p:spPr>
          <a:xfrm>
            <a:off x="0" y="900009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9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ốc ca Việt Nam Karaoke Beat (Nhạc Thiếu nhi đủ Lời 1+Lời 2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69" y="769819"/>
            <a:ext cx="9025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 lời 2 với các hình thức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Q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0" y="1484785"/>
            <a:ext cx="12048661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QUOC CA E tr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5861" y="742392"/>
            <a:ext cx="812800" cy="609600"/>
          </a:xfrm>
          <a:prstGeom prst="rect">
            <a:avLst/>
          </a:prstGeom>
        </p:spPr>
      </p:pic>
      <p:pic>
        <p:nvPicPr>
          <p:cNvPr id="4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5861" y="-99392"/>
            <a:ext cx="812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41855" y="-395236"/>
            <a:ext cx="2743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ensound-ukule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5809" y="60396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" y="58542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871" y="4151969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726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KẾT HỢP VỖ TAY THEO NHỊP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DE6B53E-A8A3-FEA0-F520-737081449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659" y="1651679"/>
            <a:ext cx="10578164" cy="39433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6DA65FF-69CC-F51D-0BB9-D60335CC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72" y="3623354"/>
            <a:ext cx="651064" cy="38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1513A5F-3943-A8EE-5474-0E3758AF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333" y="3522427"/>
            <a:ext cx="651064" cy="38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C449D62-BF3C-791D-A608-F205EFA07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22" y="5554607"/>
            <a:ext cx="651064" cy="38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69FA004-DCBB-68C1-A5CB-86B040827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95029"/>
            <a:ext cx="651064" cy="38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77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ốc kỳ Việt Nam – Wikipedia tiếng Việt">
            <a:extLst>
              <a:ext uri="{FF2B5EF4-FFF2-40B4-BE49-F238E27FC236}">
                <a16:creationId xmlns:a16="http://schemas.microsoft.com/office/drawing/2014/main" id="{3B511092-1EB7-40D7-9AD9-799F1EAD2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40225"/>
            <a:ext cx="5950227" cy="47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28" y="2140225"/>
            <a:ext cx="6241771" cy="468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DEC23B-771D-6F3B-90E1-B146D12B8767}"/>
              </a:ext>
            </a:extLst>
          </p:cNvPr>
          <p:cNvSpPr/>
          <p:nvPr/>
        </p:nvSpPr>
        <p:spPr>
          <a:xfrm>
            <a:off x="1188530" y="294540"/>
            <a:ext cx="101211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9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z2592174714727_2315310da7615b9d5f08ecd3f7957e2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0" y="1716968"/>
            <a:ext cx="11920451" cy="49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QUOC CA E tr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5861" y="742392"/>
            <a:ext cx="812800" cy="609600"/>
          </a:xfrm>
          <a:prstGeom prst="rect">
            <a:avLst/>
          </a:prstGeom>
        </p:spPr>
      </p:pic>
      <p:pic>
        <p:nvPicPr>
          <p:cNvPr id="4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35861" y="-99392"/>
            <a:ext cx="812800" cy="609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909" y="205408"/>
            <a:ext cx="894983" cy="52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20026" y="1216274"/>
            <a:ext cx="2108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2711" y="1463572"/>
            <a:ext cx="329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Cao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81A5D09-F2B6-3192-18FE-DEA9B3BC6F8D}"/>
              </a:ext>
            </a:extLst>
          </p:cNvPr>
          <p:cNvSpPr txBox="1"/>
          <p:nvPr/>
        </p:nvSpPr>
        <p:spPr>
          <a:xfrm>
            <a:off x="281182" y="729144"/>
            <a:ext cx="726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KẾT HỢP VỖ TAY THEO NHỊP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5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B0963F05-871E-4841-906B-D861211F266E}"/>
              </a:ext>
            </a:extLst>
          </p:cNvPr>
          <p:cNvSpPr/>
          <p:nvPr/>
        </p:nvSpPr>
        <p:spPr>
          <a:xfrm>
            <a:off x="10715627" y="6115050"/>
            <a:ext cx="800100" cy="528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4" y="304800"/>
            <a:ext cx="688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RO01-037"/>
          <p:cNvPicPr>
            <a:picLocks noChangeAspect="1" noChangeArrowheads="1"/>
          </p:cNvPicPr>
          <p:nvPr/>
        </p:nvPicPr>
        <p:blipFill>
          <a:blip r:embed="rId6">
            <a:lum bright="20000"/>
          </a:blip>
          <a:srcRect/>
          <a:stretch>
            <a:fillRect/>
          </a:stretch>
        </p:blipFill>
        <p:spPr bwMode="auto">
          <a:xfrm>
            <a:off x="-1" y="-61913"/>
            <a:ext cx="12284765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Administrator\Desktop\z2607133266620_3c1af7d242325b60e2898038ae8489b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8" y="1116531"/>
            <a:ext cx="12141203" cy="562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QUOC CA E tru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6483" y="1479082"/>
            <a:ext cx="812800" cy="60960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5EE9DD41-2DB4-8A7F-E610-CBA8593D085C}"/>
              </a:ext>
            </a:extLst>
          </p:cNvPr>
          <p:cNvSpPr txBox="1"/>
          <p:nvPr/>
        </p:nvSpPr>
        <p:spPr>
          <a:xfrm>
            <a:off x="979109" y="304800"/>
            <a:ext cx="11212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kern="0" noProof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9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3" y="437362"/>
            <a:ext cx="4419067" cy="409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2063287"/>
            <a:ext cx="5128129" cy="28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8772B3D-A6D1-6132-DB10-F4ADA08AE2F6}"/>
              </a:ext>
            </a:extLst>
          </p:cNvPr>
          <p:cNvSpPr txBox="1"/>
          <p:nvPr/>
        </p:nvSpPr>
        <p:spPr>
          <a:xfrm>
            <a:off x="3709480" y="437362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7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267" y="152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3A09E7F-74AB-7136-AD02-E05F34CC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2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7" y="327260"/>
            <a:ext cx="8040122" cy="452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98052-1CF7-43D0-AC15-915A4CA4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70" b="9971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59" y="1027742"/>
            <a:ext cx="7275954" cy="409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3E503188-9D57-C246-8705-BF92C3B85388}"/>
              </a:ext>
            </a:extLst>
          </p:cNvPr>
          <p:cNvSpPr/>
          <p:nvPr/>
        </p:nvSpPr>
        <p:spPr>
          <a:xfrm>
            <a:off x="3752806" y="945397"/>
            <a:ext cx="7164142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CHỦ ĐỀ 2: EM YÊU TỔ QUỐC VIỆT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z2607133266620_3c1af7d242325b60e2898038ae8489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7" y="1669774"/>
            <a:ext cx="12141203" cy="518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26988" y="0"/>
            <a:ext cx="1309975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TIẾT 5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1250" y="649291"/>
            <a:ext cx="4862229" cy="1307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HÁT: QUỐC CA VIỆT NAM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Cao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9952522" y="1669772"/>
            <a:ext cx="2239478" cy="190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9998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6C54706-DD04-5587-2E3D-50092B96E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65" y="371475"/>
            <a:ext cx="11454063" cy="611505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D166929-9A9D-D0EA-A4CF-013C5FA2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1" y="0"/>
            <a:ext cx="1742172" cy="1463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591F87E9-A591-2D2B-D644-7F0EB61FC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10296267" y="55628"/>
            <a:ext cx="1895731" cy="15614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162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á cờ Việt Nam (Bài hát mẫu) SGK Âm nhạc 1 - Cánh diề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4591" y="6086061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888"/>
            <a:ext cx="12192000" cy="759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17698"/>
            <a:ext cx="5358725" cy="506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90031" y="108093"/>
            <a:ext cx="64019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Cao</a:t>
            </a:r>
            <a:r>
              <a:rPr lang="vi-VN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1923 –1995</a:t>
            </a:r>
            <a:endParaRPr lang="en-US" sz="2800" b="1" dirty="0">
              <a:solidFill>
                <a:srgbClr val="4D51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4D51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32224" y="1923975"/>
            <a:ext cx="64019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”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"Tiến quân ca" là một bài hát do nhạc sĩ Văn Cao sáng tác vào năm 1944 và được sử dụng làm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uốc </a:t>
            </a:r>
            <a:r>
              <a:rPr lang="en-US" sz="3200" kern="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của nước Cộng hòa xã hội chủ nghĩa Việt Nam kể từ năm 1976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39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0" y="1052737"/>
            <a:ext cx="12048661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GHE MAU QUOC 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5861" y="97374"/>
            <a:ext cx="812800" cy="609600"/>
          </a:xfrm>
          <a:prstGeom prst="rect">
            <a:avLst/>
          </a:prstGeom>
        </p:spPr>
      </p:pic>
      <p:pic>
        <p:nvPicPr>
          <p:cNvPr id="6" name="QUOC CA E truo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9200" y="6261766"/>
            <a:ext cx="8128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155" y="301878"/>
            <a:ext cx="408463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940" y="784449"/>
            <a:ext cx="35179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0B09343F-C8FC-6129-5EB4-0D16A374EE17}"/>
              </a:ext>
            </a:extLst>
          </p:cNvPr>
          <p:cNvSpPr/>
          <p:nvPr/>
        </p:nvSpPr>
        <p:spPr>
          <a:xfrm>
            <a:off x="143339" y="-28726"/>
            <a:ext cx="3049168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NGHE HÁT MẪU</a:t>
            </a:r>
          </a:p>
        </p:txBody>
      </p:sp>
    </p:spTree>
    <p:extLst>
      <p:ext uri="{BB962C8B-B14F-4D97-AF65-F5344CB8AC3E}">
        <p14:creationId xmlns:p14="http://schemas.microsoft.com/office/powerpoint/2010/main" val="3750148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0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12036829" cy="70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90229" y="221185"/>
            <a:ext cx="457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 LỜI CA ( LỜI 1 )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7405" y="1022089"/>
            <a:ext cx="1048629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cứu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vang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ghềnh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lên.Nước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Nam ta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018698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521</Words>
  <Application>Microsoft Office PowerPoint</Application>
  <PresentationFormat>Màn hình rộng</PresentationFormat>
  <Paragraphs>78</Paragraphs>
  <Slides>33</Slides>
  <Notes>20</Notes>
  <HiddenSlides>0</HiddenSlides>
  <MMClips>28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33</vt:i4>
      </vt:variant>
    </vt:vector>
  </HeadingPairs>
  <TitlesOfParts>
    <vt:vector size="48" baseType="lpstr">
      <vt:lpstr>Times New Roman</vt:lpstr>
      <vt:lpstr>Courier New</vt:lpstr>
      <vt:lpstr>Calibri</vt:lpstr>
      <vt:lpstr>Palatino Linotype</vt:lpstr>
      <vt:lpstr>Arial</vt:lpstr>
      <vt:lpstr>Calibri Light</vt:lpstr>
      <vt:lpstr>Helvetica Neue</vt:lpstr>
      <vt:lpstr>Century Gothic</vt:lpstr>
      <vt:lpstr>Office Theme</vt:lpstr>
      <vt:lpstr>1_Office Theme</vt:lpstr>
      <vt:lpstr>3_Office Theme</vt:lpstr>
      <vt:lpstr>Default Design</vt:lpstr>
      <vt:lpstr>22_Office Theme</vt:lpstr>
      <vt:lpstr>2_Office Theme</vt:lpstr>
      <vt:lpstr>Executive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Thị Tân Cao</cp:lastModifiedBy>
  <cp:revision>586</cp:revision>
  <dcterms:created xsi:type="dcterms:W3CDTF">2020-08-30T12:35:00Z</dcterms:created>
  <dcterms:modified xsi:type="dcterms:W3CDTF">2022-08-01T08:42:05Z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7ACA642CDFC64BDEA965EF653575B029</vt:lpwstr>
  </property>
  <property fmtid="{D5CDD505-2E9C-101B-9397-08002B2CF9AE}" pid="3" name="KSOProductBuildVer">
    <vt:lpwstr>1033-11.2.0.11026</vt:lpwstr>
  </property>
</Properties>
</file>