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7" r:id="rId4"/>
  </p:sldMasterIdLst>
  <p:notesMasterIdLst>
    <p:notesMasterId r:id="rId26"/>
  </p:notesMasterIdLst>
  <p:sldIdLst>
    <p:sldId id="508" r:id="rId5"/>
    <p:sldId id="520" r:id="rId6"/>
    <p:sldId id="285" r:id="rId7"/>
    <p:sldId id="511" r:id="rId8"/>
    <p:sldId id="521" r:id="rId9"/>
    <p:sldId id="358" r:id="rId10"/>
    <p:sldId id="510" r:id="rId11"/>
    <p:sldId id="512" r:id="rId12"/>
    <p:sldId id="514" r:id="rId13"/>
    <p:sldId id="515" r:id="rId14"/>
    <p:sldId id="516" r:id="rId15"/>
    <p:sldId id="355" r:id="rId16"/>
    <p:sldId id="505" r:id="rId17"/>
    <p:sldId id="507" r:id="rId18"/>
    <p:sldId id="498" r:id="rId19"/>
    <p:sldId id="359" r:id="rId20"/>
    <p:sldId id="493" r:id="rId21"/>
    <p:sldId id="518" r:id="rId22"/>
    <p:sldId id="517" r:id="rId23"/>
    <p:sldId id="519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FF"/>
    <a:srgbClr val="746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26847-7BA5-4468-B0DE-9158B3FC256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1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4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31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9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1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7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53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3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6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8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11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76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538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22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6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1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9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4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77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57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53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60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212" y="73161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9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7715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2192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6367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8299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89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154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6125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61859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336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6722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90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9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60" y="617229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9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2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770167C-FB31-5B9D-3021-C3A9F7CC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1258" y="260648"/>
            <a:ext cx="11953328" cy="669674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F3438DAD-02C3-DEB7-AA30-5CFB57327F77}"/>
              </a:ext>
            </a:extLst>
          </p:cNvPr>
          <p:cNvSpPr/>
          <p:nvPr/>
        </p:nvSpPr>
        <p:spPr>
          <a:xfrm>
            <a:off x="1703512" y="1052736"/>
            <a:ext cx="939044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Âm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lớp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14</a:t>
            </a:r>
            <a:endParaRPr lang="en-US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_Introreovangbinhminh.m4a">
            <a:hlinkClick r:id="" action="ppaction://media"/>
            <a:extLst>
              <a:ext uri="{FF2B5EF4-FFF2-40B4-BE49-F238E27FC236}">
                <a16:creationId xmlns:a16="http://schemas.microsoft.com/office/drawing/2014/main" id="{C232FCE8-F782-64F6-A5D8-60CEF21C5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2384" y="3088196"/>
            <a:ext cx="648072" cy="6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25400"/>
            <a:ext cx="11976523" cy="660019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E571B4D-7079-4F39-1C01-FD22B533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3068960"/>
            <a:ext cx="7488832" cy="1638300"/>
          </a:xfrm>
          <a:prstGeom prst="rect">
            <a:avLst/>
          </a:prstGeom>
        </p:spPr>
      </p:pic>
      <p:pic>
        <p:nvPicPr>
          <p:cNvPr id="4" name="14-tt2">
            <a:hlinkClick r:id="" action="ppaction://media"/>
            <a:extLst>
              <a:ext uri="{FF2B5EF4-FFF2-40B4-BE49-F238E27FC236}">
                <a16:creationId xmlns:a16="http://schemas.microsoft.com/office/drawing/2014/main" id="{80446411-E448-7A15-E4DF-095733F13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2464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29" y="0"/>
            <a:ext cx="11976523" cy="660019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E205302-D15F-F80B-59D6-8766FFEF6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12" y="2996952"/>
            <a:ext cx="7632848" cy="1944216"/>
          </a:xfrm>
          <a:prstGeom prst="rect">
            <a:avLst/>
          </a:prstGeom>
        </p:spPr>
      </p:pic>
      <p:pic>
        <p:nvPicPr>
          <p:cNvPr id="4" name="tt3-14">
            <a:hlinkClick r:id="" action="ppaction://media"/>
            <a:extLst>
              <a:ext uri="{FF2B5EF4-FFF2-40B4-BE49-F238E27FC236}">
                <a16:creationId xmlns:a16="http://schemas.microsoft.com/office/drawing/2014/main" id="{94A30C56-4427-1CD4-64F1-611C6D627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703512" y="2287111"/>
            <a:ext cx="8485016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9354820" y="1879600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8FCE9EE-26EF-4EA1-A3ED-094F08C2F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83" y="908720"/>
            <a:ext cx="10809833" cy="547260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83755EA1-1CEE-DE17-036F-A23743692AA6}"/>
              </a:ext>
            </a:extLst>
          </p:cNvPr>
          <p:cNvSpPr/>
          <p:nvPr/>
        </p:nvSpPr>
        <p:spPr>
          <a:xfrm>
            <a:off x="-1104800" y="273491"/>
            <a:ext cx="939044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21274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12745">
                      <a:lumMod val="75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 w="12700">
                  <a:solidFill>
                    <a:srgbClr val="21274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12745">
                      <a:lumMod val="75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 BÀY LẠI TOÀN BÀI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212745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12745">
                    <a:lumMod val="75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212745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212745">
                      <a:lumMod val="75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212745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212745">
                    <a:lumMod val="75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Khúc Nhạc Trên Nương Xa Karaoke Âm Nhạc Lớp 3 ( Kết Nối Tri Thức Cuộc Sống ) Lớp Nhạc Doremi">
            <a:hlinkClick r:id="" action="ppaction://media"/>
            <a:extLst>
              <a:ext uri="{FF2B5EF4-FFF2-40B4-BE49-F238E27FC236}">
                <a16:creationId xmlns:a16="http://schemas.microsoft.com/office/drawing/2014/main" id="{C824EC28-E3EC-22D6-E45F-5CD970D7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4152" y="105879"/>
            <a:ext cx="609600" cy="6096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1C6D93F-C731-074B-FF91-8781AF105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5999"/>
            <a:ext cx="1623607" cy="230298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6A41C7F-073F-BE6D-BF54-9998BF4D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704512" y="-99392"/>
            <a:ext cx="1623607" cy="2302989"/>
          </a:xfrm>
          <a:prstGeom prst="rect">
            <a:avLst/>
          </a:prstGeom>
        </p:spPr>
      </p:pic>
      <p:grpSp>
        <p:nvGrpSpPr>
          <p:cNvPr id="9" name="Group 34">
            <a:extLst>
              <a:ext uri="{FF2B5EF4-FFF2-40B4-BE49-F238E27FC236}">
                <a16:creationId xmlns:a16="http://schemas.microsoft.com/office/drawing/2014/main" id="{20DA2CCA-8AD3-ADFB-CA19-4019A2B41F4C}"/>
              </a:ext>
            </a:extLst>
          </p:cNvPr>
          <p:cNvGrpSpPr/>
          <p:nvPr/>
        </p:nvGrpSpPr>
        <p:grpSpPr bwMode="auto">
          <a:xfrm>
            <a:off x="-96688" y="5995567"/>
            <a:ext cx="12424807" cy="862433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A8DBBB54-371E-F7B7-8354-B3DDAF3EDAE9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5C16C997-F635-4F9E-203B-A50EA43C8F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47BFBF90-BFC0-25D0-5622-4F9663CC961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0A82089C-E1FD-9E86-5642-EA9B88970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BD61DF2E-7072-E488-B485-0695D26B1E9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95A231BC-4BE0-5836-1EC9-9DC0FC87113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CD8864F9-F736-EDAB-D909-218E70AFBC4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AFC37125-DC0B-34E5-63CA-5D558231B56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F070D307-3FFF-CAFF-F011-AA32C795A8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3C95FB9C-3A90-33BD-FB5F-13FECE1C324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3CB256DD-F950-61B9-1920-C640E86B2FA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2E8AFBC0-09A8-4AF7-EE62-84E1E968B72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6281507E-4785-94FD-3425-0AF6DDF5B4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17BCBD93-1E0A-2B81-1C5C-B2178379BC8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C84CEA54-E73C-3402-5B55-2F649E3E894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FACFC2A4-8263-A1B8-CA5F-48F9E5B4208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4001ADAA-8083-0B3B-BB84-BCC0BCC483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03397182-E32E-538F-1BC4-D97AF3FD977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5399B7F4-08A6-CE32-CD50-DA90724DF60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4335FD30-27F1-BB88-3D00-832DC2A06D1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EC891732-C2B6-6CEA-7CF4-0230D081593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CE0304A4-2EAD-552A-1D07-C65C08D3943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CAB9C658-B3C4-5E48-C407-CB9684AC14A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1E66D703-4180-11EE-CF1D-6E6CC068E64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D81F2BF5-B733-9A59-0D33-2DEE1D346A3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BFD7FB7D-2274-C555-09A3-8EEBC40A922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D1A2B66E-0AB7-1BB5-F830-BAD97160ACF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9E25E5DF-E859-6FD1-5A8A-CE211102F4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4ADC282C-9BC5-67FA-5CF6-C5791F368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692CDAA5-899C-54B0-62AA-89FAC0A58E1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5E0D48EB-D541-0A80-0C8A-20047793E6E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993F31F5-EB82-EB6B-B4F1-2E02D940574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0B204D0E-0099-77BC-9607-7A8815F7C32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5A4D967D-4D85-CEE4-D9E7-BC1EC219BB7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492C4919-37AD-9A85-398D-E92D718A9A0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EEFC7F35-6F49-5C69-0A46-FD7370A4A4A2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A9B2C190-C258-D607-7181-227707AC4BF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C6AAA50E-F405-8FBA-204A-84C7F1113E0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AA499584-B383-1612-3CC4-CCF0721C3DB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C484E542-16B4-6188-13CF-EFCE9568F03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1D614171-3669-8BA7-367C-F4246F3A296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C55D4BA-406F-85AF-9DA7-E04786FC884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50760730-0304-4A77-3BC0-73566F7C9BA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4361C11-F228-C6A0-CECA-C0359A4B399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C6B32615-8ECC-E062-3348-81218A153CA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2FDB3F3C-DD8F-DD75-5A90-D76F423923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DC933D6-E1DE-480A-0C70-62EC83A0530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3C49E349-924C-5814-E564-1EEED6259E2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A36CEE96-CA2C-129B-EFFB-AB49B8547BF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D867725-B8D4-4065-D1BB-9D9B9A590B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F0AAC79F-9295-8018-1DF3-D25605CCC65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679F02A-1C57-646D-1BFC-D4C1D9F3F84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5FA3139F-BCFB-1B82-079C-11E195E8B3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D3C4C1DF-805E-42EF-41FD-1B48D069AE7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4D8C03B1-2A62-50DD-53B3-BF0FEB53528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1AAE2B44-E63B-F268-7E70-F798054C165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158C7254-768E-8635-88E4-69671FF78E1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1123A93D-4447-F1F3-B3F5-52D7FA5FEFA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812523E6-E910-5809-8E21-24BEE629085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A88E65DD-D609-BEC9-FC59-1FD3E710928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F763139-C8FA-6F03-DA74-70C35021A2B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79A3A7D1-88AC-75AC-84B6-C0800AEA80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1EC89492-9688-1FB4-705B-124DB8A41E5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5A73938-E3C0-DF0E-459D-56247FB2E4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DF811E4B-870C-93FA-C98A-1292B6122F7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DBD27453-881F-A3B8-E78D-72FCB2A3875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6F232624-87E8-53EA-3247-992F3FDCD2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4F743C21-C656-E8FC-AD4A-C80595DE388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43501EAF-A0D5-99C0-BED6-B022F074BF7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5CD04009-83B0-FD2D-2179-EA130FC6783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46618314-485D-3FCC-BCD9-80602F78BA3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D670CD78-E9AA-CA0E-18F3-C0A11F95C8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78B64803-95A7-04E5-087B-78C905BC261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9DDBB958-CF5D-16F1-72D3-14E69CE508B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066BB7B3-10BE-6D02-9124-00FF4B38ACB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F6568806-C8B5-6A47-8EB2-D1E1FE47202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1BD2670B-9196-E805-D356-5778AD176BF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53A8B124-E8EC-7AA4-3AAC-1C64ECDFED6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6C79BF43-FD41-C55B-5037-BCE965AAB4A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AE632764-5944-2952-0B8B-94D21F77800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F1B7B39E-0A5F-11E8-4061-3730416492E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0E3DF39B-D17D-2683-407F-C673F2094D4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C10B5EEF-EA69-D1FB-18CD-8EB6CD07332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3A0F128-3731-2EC2-C1A9-15E342574D5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39720FE8-3B9B-140E-E770-EFF49F3B958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FA3BF747-0D50-2B4F-B265-3F12D63CF35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B12F84AA-3CD0-B69F-9F9D-BEBCDA38B34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0C5202C6-7FD8-A74C-9914-47DF2C1CF81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D41E3308-F71C-88FA-A124-6F82B34EB78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06513513-BDD6-265E-3C70-7F7ACD6C74C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4515A0F0-B8CD-F4FA-12B5-291FF1DD53A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3EAF63E0-E01E-435D-A321-5A997085803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7164E123-9B70-CF33-5C3D-EF0BA0C8EA3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07D2E2C3-7912-1759-B459-B843F0B3B7E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A4CF4C12-67BD-C709-4936-38DB8185088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B1504E01-CB6F-67D9-25DB-7A1BEB81003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47737616-0D8A-D81C-BF90-8CBC06B025A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DDCED609-32FF-8094-9175-0B97A68BA78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41865AB2-296F-0D2E-6A93-F043F615D33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DA87F370-1F92-7ED7-B9B3-9C1E56C4831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79DB8444-AD1C-B116-A297-9B4E19AD483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C3BEF6D7-1C53-4827-816C-900AA1DE415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0740FC7D-F25C-E9E4-D3EB-13EF9A6FC57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10D951EA-07F6-5E3F-88AA-AC8632608D0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9546215B-1FDE-EE52-0590-4FBE354349B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B59C5A89-C40A-357C-C9C8-8160C072E39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3501EF17-AACF-EBF1-570E-2EAD4B0E3A0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97386EE1-4B05-4B9F-CBFB-5C4332D91FB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02CE0676-C0F9-5802-392A-88D5782A4A7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F90125FF-96BB-5B59-126E-292BA7FC24F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2AC4D4B6-CD9C-35B1-C97D-5B0CE711966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E776D6FD-0C54-852D-262B-299DB44FE86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EC1F1949-7A33-6BC1-EA6C-8CC7EBF2DE4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9807FF4C-A7B9-E5E0-EA13-C50C0AA1525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48C08DEC-AC57-5AF8-4A59-D1ABE6D5979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14D06ECE-7742-EC8C-BD86-E45CB980B35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A588AC1-D6A1-CB2F-60DD-EC43FC8E915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AEE1E109-1C29-EAA9-7F5E-3CE9EAA88D3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2DCCC1C7-0D52-AC91-0371-9E1B787C62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C5E7F8AE-33F0-A79B-2425-5FEF174214C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2FD387BA-3B80-87FA-09A2-BBC917DAA7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89400D68-00E7-9C53-4742-4CE37CA8FF1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04152003-B20E-06FC-2601-AB876F85903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9C88AB55-3325-EE59-297C-D45F2E38C47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119780E0-F7F5-7950-59F0-AA8B8237073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FBA2237C-E4D5-A174-A653-9021B0411F5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5017EA5F-D32A-9CFE-445C-21BBB9F8ECC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7E4A5FC1-1B9B-28D7-6F50-E99162B1293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B0113604-8952-D163-A060-36C4DE7507D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EFFC402-0875-56AB-E598-7C696BF2B24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2977353D-15C9-E370-2FFF-ADA7E27A0E7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D4061A5C-55C3-3D0A-443D-3C5DEE5184F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8243E1FB-8456-3B41-AEAB-014E58451AD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68B04537-0095-B9F9-9615-FA4E057BB03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8B1AF65A-E4E7-2826-7DE5-584B2BB84CA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463CBE57-6B21-B7B1-8A25-40FF1BBB67D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C53AC2FE-6EE6-E57C-CE86-9D0B8B53331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28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000248" y="2708920"/>
            <a:ext cx="7540269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9354820" y="1879600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684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564" y="25592"/>
            <a:ext cx="2116801" cy="2216545"/>
          </a:xfrm>
          <a:prstGeom prst="rect">
            <a:avLst/>
          </a:prstGeom>
        </p:spPr>
      </p:pic>
      <p:pic>
        <p:nvPicPr>
          <p:cNvPr id="2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1601" y="0"/>
            <a:ext cx="1925743" cy="221657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41C913A-2A74-70B2-9E01-24846185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925918"/>
            <a:ext cx="10848528" cy="180975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CADF314-40AB-9665-45A9-EA90B770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76" y="5229200"/>
            <a:ext cx="12276411" cy="2678003"/>
          </a:xfrm>
          <a:prstGeom prst="rect">
            <a:avLst/>
          </a:prstGeom>
        </p:spPr>
      </p:pic>
      <p:sp>
        <p:nvSpPr>
          <p:cNvPr id="10" name="Rectangles 7">
            <a:extLst>
              <a:ext uri="{FF2B5EF4-FFF2-40B4-BE49-F238E27FC236}">
                <a16:creationId xmlns:a16="http://schemas.microsoft.com/office/drawing/2014/main" id="{00608C54-9C20-099A-52B7-BD1360A1F631}"/>
              </a:ext>
            </a:extLst>
          </p:cNvPr>
          <p:cNvSpPr/>
          <p:nvPr/>
        </p:nvSpPr>
        <p:spPr>
          <a:xfrm>
            <a:off x="3374461" y="433275"/>
            <a:ext cx="5088444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</a:p>
        </p:txBody>
      </p:sp>
      <p:pic>
        <p:nvPicPr>
          <p:cNvPr id="11" name="Picture 4" descr="VoTay">
            <a:extLst>
              <a:ext uri="{FF2B5EF4-FFF2-40B4-BE49-F238E27FC236}">
                <a16:creationId xmlns:a16="http://schemas.microsoft.com/office/drawing/2014/main" id="{9EDCD888-9C44-2917-07DA-47483C76E1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1504" y="3701312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Tay">
            <a:extLst>
              <a:ext uri="{FF2B5EF4-FFF2-40B4-BE49-F238E27FC236}">
                <a16:creationId xmlns:a16="http://schemas.microsoft.com/office/drawing/2014/main" id="{34498D34-1F5F-FE1B-8674-CD779B80A2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7688" y="3766890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VoTay">
            <a:extLst>
              <a:ext uri="{FF2B5EF4-FFF2-40B4-BE49-F238E27FC236}">
                <a16:creationId xmlns:a16="http://schemas.microsoft.com/office/drawing/2014/main" id="{4C730C2B-000A-92D1-B9E0-6AEC452DB7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1864" y="3782901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VoTay">
            <a:extLst>
              <a:ext uri="{FF2B5EF4-FFF2-40B4-BE49-F238E27FC236}">
                <a16:creationId xmlns:a16="http://schemas.microsoft.com/office/drawing/2014/main" id="{20D4B56E-0DB0-4931-42B0-1D127D7618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7996" y="3782901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VoTay">
            <a:extLst>
              <a:ext uri="{FF2B5EF4-FFF2-40B4-BE49-F238E27FC236}">
                <a16:creationId xmlns:a16="http://schemas.microsoft.com/office/drawing/2014/main" id="{CAA81B6F-600A-41E1-4639-F017C29E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427" y="3766890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VoTay">
            <a:extLst>
              <a:ext uri="{FF2B5EF4-FFF2-40B4-BE49-F238E27FC236}">
                <a16:creationId xmlns:a16="http://schemas.microsoft.com/office/drawing/2014/main" id="{2F6D73C2-8C80-3BF6-ABB1-683A7E478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1482" y="3782901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3366B4BD-7A01-A1F7-1FF8-B0E38B89B2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7141" y="3782901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VoTay">
            <a:extLst>
              <a:ext uri="{FF2B5EF4-FFF2-40B4-BE49-F238E27FC236}">
                <a16:creationId xmlns:a16="http://schemas.microsoft.com/office/drawing/2014/main" id="{BA7CCC14-A71A-60D7-181A-38899AF63A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39986" y="3782431"/>
            <a:ext cx="562845" cy="5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0850"/>
            <a:ext cx="6350000" cy="1883807"/>
          </a:xfrm>
          <a:prstGeom prst="rect">
            <a:avLst/>
          </a:prstGeom>
        </p:spPr>
      </p:pic>
      <p:pic>
        <p:nvPicPr>
          <p:cNvPr id="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6972" y="5740850"/>
            <a:ext cx="5844929" cy="1934475"/>
          </a:xfrm>
          <a:prstGeom prst="rect">
            <a:avLst/>
          </a:prstGeom>
        </p:spPr>
      </p:pic>
      <p:sp>
        <p:nvSpPr>
          <p:cNvPr id="4" name="Rectangles 7">
            <a:extLst>
              <a:ext uri="{FF2B5EF4-FFF2-40B4-BE49-F238E27FC236}">
                <a16:creationId xmlns:a16="http://schemas.microsoft.com/office/drawing/2014/main" id="{3449CEAF-1960-3ABA-017C-B981034E6C59}"/>
              </a:ext>
            </a:extLst>
          </p:cNvPr>
          <p:cNvSpPr/>
          <p:nvPr/>
        </p:nvSpPr>
        <p:spPr>
          <a:xfrm>
            <a:off x="1559496" y="44624"/>
            <a:ext cx="8703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TRÊN NƯƠNG XA</a:t>
            </a:r>
          </a:p>
        </p:txBody>
      </p:sp>
      <p:pic>
        <p:nvPicPr>
          <p:cNvPr id="5" name="Khúc Nhạc Trên Nương Xa Karaoke Âm Nhạc Lớp 3 ( Kết Nối Tri Thức Cuộc Sống ) Lớp Nhạc Doremi">
            <a:hlinkClick r:id="" action="ppaction://media"/>
            <a:extLst>
              <a:ext uri="{FF2B5EF4-FFF2-40B4-BE49-F238E27FC236}">
                <a16:creationId xmlns:a16="http://schemas.microsoft.com/office/drawing/2014/main" id="{CCF7CE96-14F2-CB6C-791A-B6D177934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323165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5711FB0-7F7C-A8A0-16F6-456B986FD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53" y="884593"/>
            <a:ext cx="10848528" cy="11521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89582C-3F8E-0C7A-F14F-3578527BC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08" y="2267297"/>
            <a:ext cx="10657184" cy="109728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73D2C78-2EB3-1F43-0810-ED2797D87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42" y="3364586"/>
            <a:ext cx="10513168" cy="10005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84051C3-B3F2-C9D5-BCCE-71A39E958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45" y="4581129"/>
            <a:ext cx="10297144" cy="1000518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DEDF6D6E-2F6F-EB47-D2B9-BCF37332F944}"/>
              </a:ext>
            </a:extLst>
          </p:cNvPr>
          <p:cNvSpPr/>
          <p:nvPr/>
        </p:nvSpPr>
        <p:spPr>
          <a:xfrm>
            <a:off x="4574212" y="579403"/>
            <a:ext cx="939044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Nhạc</a:t>
            </a:r>
            <a:r>
              <a:rPr kumimoji="0" lang="en-US" b="1" i="0" u="none" strike="noStrike" kern="1200" cap="none" spc="0" normalizeH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và</a:t>
            </a:r>
            <a:r>
              <a:rPr kumimoji="0" lang="en-US" b="1" i="0" u="none" strike="noStrike" kern="1200" cap="none" spc="0" normalizeH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lời</a:t>
            </a:r>
            <a:r>
              <a:rPr kumimoji="0" lang="en-US" b="1" i="0" u="none" strike="noStrike" kern="1200" cap="none" spc="0" normalizeH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: </a:t>
            </a:r>
            <a:r>
              <a:rPr kumimoji="0" lang="en-US" b="1" i="0" u="none" strike="noStrike" kern="1200" cap="none" spc="0" normalizeH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Hoàng</a:t>
            </a:r>
            <a:r>
              <a:rPr kumimoji="0" lang="en-US" b="1" i="0" u="none" strike="noStrike" kern="1200" cap="none" spc="0" normalizeH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</a:rPr>
              <a:t>Lân</a:t>
            </a:r>
            <a:endParaRPr kumimoji="0" lang="en-US" b="1" i="0" u="none" strike="noStrike" kern="1200" cap="none" spc="0" normalizeH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Dựa</a:t>
            </a:r>
            <a:r>
              <a:rPr lang="en-US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theo</a:t>
            </a:r>
            <a:r>
              <a:rPr lang="en-US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dân</a:t>
            </a:r>
            <a:r>
              <a:rPr lang="en-US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 ca Gia-rai</a:t>
            </a:r>
            <a:endParaRPr kumimoji="0" lang="en-US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VoTay">
            <a:extLst>
              <a:ext uri="{FF2B5EF4-FFF2-40B4-BE49-F238E27FC236}">
                <a16:creationId xmlns:a16="http://schemas.microsoft.com/office/drawing/2014/main" id="{3FAF5AF5-2EED-97DF-28F9-E8B7E0CBB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87488" y="1991127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VoTay">
            <a:extLst>
              <a:ext uri="{FF2B5EF4-FFF2-40B4-BE49-F238E27FC236}">
                <a16:creationId xmlns:a16="http://schemas.microsoft.com/office/drawing/2014/main" id="{63683391-1E5D-9EAD-0AD2-408B36B3F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00801" y="4397479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VoTay">
            <a:extLst>
              <a:ext uri="{FF2B5EF4-FFF2-40B4-BE49-F238E27FC236}">
                <a16:creationId xmlns:a16="http://schemas.microsoft.com/office/drawing/2014/main" id="{8C923BC9-7F7B-6690-D0B5-754CF1FCC9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9627" y="4402576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VoTay">
            <a:extLst>
              <a:ext uri="{FF2B5EF4-FFF2-40B4-BE49-F238E27FC236}">
                <a16:creationId xmlns:a16="http://schemas.microsoft.com/office/drawing/2014/main" id="{0276EAA5-86AF-CA57-FC42-4EE11C052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66856" y="4319825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B0A1A998-260D-ADF2-AC6B-2218A129B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9627" y="3301417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VoTay">
            <a:extLst>
              <a:ext uri="{FF2B5EF4-FFF2-40B4-BE49-F238E27FC236}">
                <a16:creationId xmlns:a16="http://schemas.microsoft.com/office/drawing/2014/main" id="{EA33BB11-979D-5A2F-D4AA-54DE3A4C8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33754" y="3262821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VoTay">
            <a:extLst>
              <a:ext uri="{FF2B5EF4-FFF2-40B4-BE49-F238E27FC236}">
                <a16:creationId xmlns:a16="http://schemas.microsoft.com/office/drawing/2014/main" id="{B0234681-D916-0554-1C0A-4740CADB8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9599" y="3238247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VoTay">
            <a:extLst>
              <a:ext uri="{FF2B5EF4-FFF2-40B4-BE49-F238E27FC236}">
                <a16:creationId xmlns:a16="http://schemas.microsoft.com/office/drawing/2014/main" id="{93D0B4AE-3F55-B6CF-9DE9-FBCB6AF5F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68363" y="3224193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VoTay">
            <a:extLst>
              <a:ext uri="{FF2B5EF4-FFF2-40B4-BE49-F238E27FC236}">
                <a16:creationId xmlns:a16="http://schemas.microsoft.com/office/drawing/2014/main" id="{31C17E6D-FA0E-243F-5823-418673BA4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44873" y="3238248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VoTay">
            <a:extLst>
              <a:ext uri="{FF2B5EF4-FFF2-40B4-BE49-F238E27FC236}">
                <a16:creationId xmlns:a16="http://schemas.microsoft.com/office/drawing/2014/main" id="{E046CD59-4AF6-792C-3864-8FD1E3AE5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89693" y="3224194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VoTay">
            <a:extLst>
              <a:ext uri="{FF2B5EF4-FFF2-40B4-BE49-F238E27FC236}">
                <a16:creationId xmlns:a16="http://schemas.microsoft.com/office/drawing/2014/main" id="{0AB03559-45F7-3C23-1266-AB0D513CC4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42873" y="3238249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VoTay">
            <a:extLst>
              <a:ext uri="{FF2B5EF4-FFF2-40B4-BE49-F238E27FC236}">
                <a16:creationId xmlns:a16="http://schemas.microsoft.com/office/drawing/2014/main" id="{6371F7DC-EAF2-8869-0208-5C6F19EFD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43355" y="3268117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VoTay">
            <a:extLst>
              <a:ext uri="{FF2B5EF4-FFF2-40B4-BE49-F238E27FC236}">
                <a16:creationId xmlns:a16="http://schemas.microsoft.com/office/drawing/2014/main" id="{BF542954-0437-E92E-58E7-C93502B72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89694" y="2047952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VoTay">
            <a:extLst>
              <a:ext uri="{FF2B5EF4-FFF2-40B4-BE49-F238E27FC236}">
                <a16:creationId xmlns:a16="http://schemas.microsoft.com/office/drawing/2014/main" id="{87007FC5-9BED-6BB4-308C-7ABA18343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81650" y="1980078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VoTay">
            <a:extLst>
              <a:ext uri="{FF2B5EF4-FFF2-40B4-BE49-F238E27FC236}">
                <a16:creationId xmlns:a16="http://schemas.microsoft.com/office/drawing/2014/main" id="{A6E40599-F1D0-4B02-047F-8AEEE98189B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38708" y="2018826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VoTay">
            <a:extLst>
              <a:ext uri="{FF2B5EF4-FFF2-40B4-BE49-F238E27FC236}">
                <a16:creationId xmlns:a16="http://schemas.microsoft.com/office/drawing/2014/main" id="{B6CA466D-117F-3809-8C19-508B78D92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49985" y="2004650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VoTay">
            <a:extLst>
              <a:ext uri="{FF2B5EF4-FFF2-40B4-BE49-F238E27FC236}">
                <a16:creationId xmlns:a16="http://schemas.microsoft.com/office/drawing/2014/main" id="{5E6FC5D6-F5B3-462B-E4FE-40EC47BFA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15176" y="2010475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VoTay">
            <a:extLst>
              <a:ext uri="{FF2B5EF4-FFF2-40B4-BE49-F238E27FC236}">
                <a16:creationId xmlns:a16="http://schemas.microsoft.com/office/drawing/2014/main" id="{B22E8B79-F2C8-057C-6B0E-D9B9BB58B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14128" y="2004650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VoTay">
            <a:extLst>
              <a:ext uri="{FF2B5EF4-FFF2-40B4-BE49-F238E27FC236}">
                <a16:creationId xmlns:a16="http://schemas.microsoft.com/office/drawing/2014/main" id="{39F00232-666A-CB13-A4B5-46F7A9F11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32498" y="2028724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VoTay">
            <a:extLst>
              <a:ext uri="{FF2B5EF4-FFF2-40B4-BE49-F238E27FC236}">
                <a16:creationId xmlns:a16="http://schemas.microsoft.com/office/drawing/2014/main" id="{2DAD042A-3C0C-EE26-6931-809FDF7BA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42166" y="4420246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VoTay">
            <a:extLst>
              <a:ext uri="{FF2B5EF4-FFF2-40B4-BE49-F238E27FC236}">
                <a16:creationId xmlns:a16="http://schemas.microsoft.com/office/drawing/2014/main" id="{D6960D96-1BE0-B92A-F7E7-EFA906D657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37712" y="4416338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VoTay">
            <a:extLst>
              <a:ext uri="{FF2B5EF4-FFF2-40B4-BE49-F238E27FC236}">
                <a16:creationId xmlns:a16="http://schemas.microsoft.com/office/drawing/2014/main" id="{58C6B03A-2391-EE3B-0F66-DB088C886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95590" y="4391864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VoTay">
            <a:extLst>
              <a:ext uri="{FF2B5EF4-FFF2-40B4-BE49-F238E27FC236}">
                <a16:creationId xmlns:a16="http://schemas.microsoft.com/office/drawing/2014/main" id="{4D76FE99-3F48-AFF8-81C9-3DC682E8C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65297" y="4427329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VoTay">
            <a:extLst>
              <a:ext uri="{FF2B5EF4-FFF2-40B4-BE49-F238E27FC236}">
                <a16:creationId xmlns:a16="http://schemas.microsoft.com/office/drawing/2014/main" id="{D0D88714-B995-B7B5-0CF5-A31C0480F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10568" y="5599913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VoTay">
            <a:extLst>
              <a:ext uri="{FF2B5EF4-FFF2-40B4-BE49-F238E27FC236}">
                <a16:creationId xmlns:a16="http://schemas.microsoft.com/office/drawing/2014/main" id="{74FD44F8-95A3-DFDA-B5DE-954E03146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585742" y="4373956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VoTay">
            <a:extLst>
              <a:ext uri="{FF2B5EF4-FFF2-40B4-BE49-F238E27FC236}">
                <a16:creationId xmlns:a16="http://schemas.microsoft.com/office/drawing/2014/main" id="{0ACDBFFE-73C5-6EB8-54A5-B0FF955A6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77695" y="5627937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VoTay">
            <a:extLst>
              <a:ext uri="{FF2B5EF4-FFF2-40B4-BE49-F238E27FC236}">
                <a16:creationId xmlns:a16="http://schemas.microsoft.com/office/drawing/2014/main" id="{7429FA04-F219-6323-BFE6-C642253FF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69882" y="5610029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VoTay">
            <a:extLst>
              <a:ext uri="{FF2B5EF4-FFF2-40B4-BE49-F238E27FC236}">
                <a16:creationId xmlns:a16="http://schemas.microsoft.com/office/drawing/2014/main" id="{0C708369-AFFD-92BB-2461-28BC6A1D8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14146" y="5651641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VoTay">
            <a:extLst>
              <a:ext uri="{FF2B5EF4-FFF2-40B4-BE49-F238E27FC236}">
                <a16:creationId xmlns:a16="http://schemas.microsoft.com/office/drawing/2014/main" id="{DA737D0C-4310-7E30-0D3E-CEA0CAA5B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65627" y="5651642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 descr="VoTay">
            <a:extLst>
              <a:ext uri="{FF2B5EF4-FFF2-40B4-BE49-F238E27FC236}">
                <a16:creationId xmlns:a16="http://schemas.microsoft.com/office/drawing/2014/main" id="{01EFFA9A-6562-A269-BC2C-C25F105F6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90832" y="5583239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 descr="VoTay">
            <a:extLst>
              <a:ext uri="{FF2B5EF4-FFF2-40B4-BE49-F238E27FC236}">
                <a16:creationId xmlns:a16="http://schemas.microsoft.com/office/drawing/2014/main" id="{FA46E35A-5CB3-7D7F-7BF5-4B7F0805A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3969" y="5538541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 descr="VoTay">
            <a:extLst>
              <a:ext uri="{FF2B5EF4-FFF2-40B4-BE49-F238E27FC236}">
                <a16:creationId xmlns:a16="http://schemas.microsoft.com/office/drawing/2014/main" id="{1179D47C-9456-06B7-0509-1A6D7F05B16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67379" y="5605188"/>
            <a:ext cx="346821" cy="3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6"/>
            <a:ext cx="12192000" cy="6857365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25" y="5046346"/>
            <a:ext cx="4234815" cy="18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5985511"/>
            <a:ext cx="12489180" cy="84772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05480" name="Picture 35" descr="Not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08750" y="134793"/>
            <a:ext cx="864235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s 7">
            <a:extLst>
              <a:ext uri="{FF2B5EF4-FFF2-40B4-BE49-F238E27FC236}">
                <a16:creationId xmlns:a16="http://schemas.microsoft.com/office/drawing/2014/main" id="{5B662D98-8C80-FAA2-8DE3-C9A0F0E213AA}"/>
              </a:ext>
            </a:extLst>
          </p:cNvPr>
          <p:cNvSpPr/>
          <p:nvPr/>
        </p:nvSpPr>
        <p:spPr>
          <a:xfrm>
            <a:off x="2141243" y="777820"/>
            <a:ext cx="100165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MẪU TIẾT TẤU 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A7B20BE-3682-D36F-9A13-F4FA78B2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514" y="2020054"/>
            <a:ext cx="8643719" cy="1573293"/>
          </a:xfrm>
          <a:prstGeom prst="rect">
            <a:avLst/>
          </a:prstGeom>
        </p:spPr>
      </p:pic>
      <p:pic>
        <p:nvPicPr>
          <p:cNvPr id="8" name="Hình ảnh 7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1CF5A24A-F1FB-7733-C9BE-762E0BC01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962" y="3602783"/>
            <a:ext cx="713862" cy="713862"/>
          </a:xfrm>
          <a:prstGeom prst="rect">
            <a:avLst/>
          </a:prstGeom>
        </p:spPr>
      </p:pic>
      <p:pic>
        <p:nvPicPr>
          <p:cNvPr id="9" name="Hình ảnh 8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3F3CE027-5EB3-144C-F90A-B91BC5707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618" y="3617414"/>
            <a:ext cx="713862" cy="713862"/>
          </a:xfrm>
          <a:prstGeom prst="rect">
            <a:avLst/>
          </a:prstGeom>
        </p:spPr>
      </p:pic>
      <p:pic>
        <p:nvPicPr>
          <p:cNvPr id="10" name="Hình ảnh 9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6526571D-F627-9B23-79F6-E76F7A17C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162" y="3609393"/>
            <a:ext cx="713862" cy="713862"/>
          </a:xfrm>
          <a:prstGeom prst="rect">
            <a:avLst/>
          </a:prstGeom>
        </p:spPr>
      </p:pic>
      <p:pic>
        <p:nvPicPr>
          <p:cNvPr id="11" name="Hình ảnh 10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185B162B-C207-F8E2-EFFD-B02F23444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447" y="3656067"/>
            <a:ext cx="713862" cy="713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6"/>
            <a:ext cx="12192000" cy="6857365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25" y="5046346"/>
            <a:ext cx="4234815" cy="18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5985511"/>
            <a:ext cx="12489180" cy="84772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5480" name="Picture 35" descr="Not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08750" y="134793"/>
            <a:ext cx="864235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s 7">
            <a:extLst>
              <a:ext uri="{FF2B5EF4-FFF2-40B4-BE49-F238E27FC236}">
                <a16:creationId xmlns:a16="http://schemas.microsoft.com/office/drawing/2014/main" id="{5B662D98-8C80-FAA2-8DE3-C9A0F0E213AA}"/>
              </a:ext>
            </a:extLst>
          </p:cNvPr>
          <p:cNvSpPr/>
          <p:nvPr/>
        </p:nvSpPr>
        <p:spPr>
          <a:xfrm>
            <a:off x="2141243" y="777820"/>
            <a:ext cx="100165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HÁT KẾT HỢP GÕ ĐỆM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THEO MẪU TIẾT TẤU 2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AE8B883-7599-C160-F7AE-CDB2F73FF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163" y="2157027"/>
            <a:ext cx="8591672" cy="1656146"/>
          </a:xfrm>
          <a:prstGeom prst="rect">
            <a:avLst/>
          </a:prstGeom>
        </p:spPr>
      </p:pic>
      <p:pic>
        <p:nvPicPr>
          <p:cNvPr id="14" name="Hình ảnh 13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54A18B45-B1A0-F65F-9AA5-11B238BBB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644" y="3984322"/>
            <a:ext cx="628205" cy="628205"/>
          </a:xfrm>
          <a:prstGeom prst="rect">
            <a:avLst/>
          </a:prstGeom>
        </p:spPr>
      </p:pic>
      <p:pic>
        <p:nvPicPr>
          <p:cNvPr id="15" name="Hình ảnh 14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94236528-E110-55F4-6560-82597CD4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790" y="3970406"/>
            <a:ext cx="628205" cy="628205"/>
          </a:xfrm>
          <a:prstGeom prst="rect">
            <a:avLst/>
          </a:prstGeom>
        </p:spPr>
      </p:pic>
      <p:pic>
        <p:nvPicPr>
          <p:cNvPr id="16" name="Hình ảnh 15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6C20B720-1E50-417A-FBD1-DF1162F43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980" y="4000368"/>
            <a:ext cx="628205" cy="628205"/>
          </a:xfrm>
          <a:prstGeom prst="rect">
            <a:avLst/>
          </a:prstGeom>
        </p:spPr>
      </p:pic>
      <p:pic>
        <p:nvPicPr>
          <p:cNvPr id="17" name="Hình ảnh 16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53BB1A23-BAC2-7B59-D447-61918F4C9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965" y="4017750"/>
            <a:ext cx="628205" cy="628205"/>
          </a:xfrm>
          <a:prstGeom prst="rect">
            <a:avLst/>
          </a:prstGeom>
        </p:spPr>
      </p:pic>
      <p:pic>
        <p:nvPicPr>
          <p:cNvPr id="18" name="Hình ảnh 17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D698386E-8BE9-ED43-C506-695F52E3D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351" y="4041817"/>
            <a:ext cx="628205" cy="628205"/>
          </a:xfrm>
          <a:prstGeom prst="rect">
            <a:avLst/>
          </a:prstGeom>
        </p:spPr>
      </p:pic>
      <p:pic>
        <p:nvPicPr>
          <p:cNvPr id="19" name="Hình ảnh 18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E2438530-4736-E478-DE8A-2C9A2C3DA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030" y="4041816"/>
            <a:ext cx="628205" cy="628205"/>
          </a:xfrm>
          <a:prstGeom prst="rect">
            <a:avLst/>
          </a:prstGeom>
        </p:spPr>
      </p:pic>
      <p:pic>
        <p:nvPicPr>
          <p:cNvPr id="20" name="Hình ảnh 19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37C7CEDD-7CE3-E14C-81FE-F9C6A2A32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988" y="4041815"/>
            <a:ext cx="628205" cy="6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973407"/>
            <a:ext cx="6350000" cy="1651250"/>
          </a:xfrm>
          <a:prstGeom prst="rect">
            <a:avLst/>
          </a:prstGeom>
        </p:spPr>
      </p:pic>
      <p:pic>
        <p:nvPicPr>
          <p:cNvPr id="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6972" y="5973407"/>
            <a:ext cx="5844929" cy="1701918"/>
          </a:xfrm>
          <a:prstGeom prst="rect">
            <a:avLst/>
          </a:prstGeom>
        </p:spPr>
      </p:pic>
      <p:sp>
        <p:nvSpPr>
          <p:cNvPr id="4" name="Rectangles 7">
            <a:extLst>
              <a:ext uri="{FF2B5EF4-FFF2-40B4-BE49-F238E27FC236}">
                <a16:creationId xmlns:a16="http://schemas.microsoft.com/office/drawing/2014/main" id="{3449CEAF-1960-3ABA-017C-B981034E6C59}"/>
              </a:ext>
            </a:extLst>
          </p:cNvPr>
          <p:cNvSpPr/>
          <p:nvPr/>
        </p:nvSpPr>
        <p:spPr>
          <a:xfrm>
            <a:off x="1559496" y="44624"/>
            <a:ext cx="8703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KHÚC NHẠC TRÊN NƯƠNG XA</a:t>
            </a:r>
          </a:p>
        </p:txBody>
      </p:sp>
      <p:pic>
        <p:nvPicPr>
          <p:cNvPr id="5" name="Khúc Nhạc Trên Nương Xa Karaoke Âm Nhạc Lớp 3 ( Kết Nối Tri Thức Cuộc Sống ) Lớp Nhạc Doremi">
            <a:hlinkClick r:id="" action="ppaction://media"/>
            <a:extLst>
              <a:ext uri="{FF2B5EF4-FFF2-40B4-BE49-F238E27FC236}">
                <a16:creationId xmlns:a16="http://schemas.microsoft.com/office/drawing/2014/main" id="{CCF7CE96-14F2-CB6C-791A-B6D177934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323165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5711FB0-7F7C-A8A0-16F6-456B986FD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53" y="884593"/>
            <a:ext cx="10848528" cy="11521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89582C-3F8E-0C7A-F14F-3578527BC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08" y="2267297"/>
            <a:ext cx="10657184" cy="109728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73D2C78-2EB3-1F43-0810-ED2797D87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42" y="3364586"/>
            <a:ext cx="10513168" cy="10005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84051C3-B3F2-C9D5-BCCE-71A39E958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45" y="4581129"/>
            <a:ext cx="10297144" cy="1000518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DEDF6D6E-2F6F-EB47-D2B9-BCF37332F944}"/>
              </a:ext>
            </a:extLst>
          </p:cNvPr>
          <p:cNvSpPr/>
          <p:nvPr/>
        </p:nvSpPr>
        <p:spPr>
          <a:xfrm>
            <a:off x="4574212" y="579403"/>
            <a:ext cx="939044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Lân</a:t>
            </a:r>
            <a:endParaRPr kumimoji="0" lang="en-US" sz="18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ca Gia-rai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0E75ABD0-21F1-4058-EC7E-924C76077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480" y="4304475"/>
            <a:ext cx="449015" cy="449015"/>
          </a:xfrm>
          <a:prstGeom prst="rect">
            <a:avLst/>
          </a:prstGeom>
        </p:spPr>
      </p:pic>
      <p:pic>
        <p:nvPicPr>
          <p:cNvPr id="12" name="Hình ảnh 11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85CEE1D0-2EFC-C746-8B74-10EFFD150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816" y="4304474"/>
            <a:ext cx="449015" cy="449015"/>
          </a:xfrm>
          <a:prstGeom prst="rect">
            <a:avLst/>
          </a:prstGeom>
        </p:spPr>
      </p:pic>
      <p:pic>
        <p:nvPicPr>
          <p:cNvPr id="45" name="Hình ảnh 44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AC70CFA7-8596-1272-93BC-486B91CE2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948" y="4304473"/>
            <a:ext cx="449015" cy="449015"/>
          </a:xfrm>
          <a:prstGeom prst="rect">
            <a:avLst/>
          </a:prstGeom>
        </p:spPr>
      </p:pic>
      <p:pic>
        <p:nvPicPr>
          <p:cNvPr id="46" name="Hình ảnh 45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70D11482-326E-9914-457B-5E18D52F16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137" y="4304471"/>
            <a:ext cx="449015" cy="449015"/>
          </a:xfrm>
          <a:prstGeom prst="rect">
            <a:avLst/>
          </a:prstGeom>
        </p:spPr>
      </p:pic>
      <p:pic>
        <p:nvPicPr>
          <p:cNvPr id="47" name="Hình ảnh 46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795F3A9B-F633-3B32-60A7-2EC048224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6975" y="4290024"/>
            <a:ext cx="449015" cy="449015"/>
          </a:xfrm>
          <a:prstGeom prst="rect">
            <a:avLst/>
          </a:prstGeom>
        </p:spPr>
      </p:pic>
      <p:pic>
        <p:nvPicPr>
          <p:cNvPr id="48" name="Hình ảnh 47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02DCA1F4-3A2A-1E19-558B-FFBBC869C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4409" y="4277841"/>
            <a:ext cx="449015" cy="449015"/>
          </a:xfrm>
          <a:prstGeom prst="rect">
            <a:avLst/>
          </a:prstGeom>
        </p:spPr>
      </p:pic>
      <p:pic>
        <p:nvPicPr>
          <p:cNvPr id="49" name="Hình ảnh 48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6A7A235D-437F-EF42-839A-E60828478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606" y="4322075"/>
            <a:ext cx="449015" cy="449015"/>
          </a:xfrm>
          <a:prstGeom prst="rect">
            <a:avLst/>
          </a:prstGeom>
        </p:spPr>
      </p:pic>
      <p:pic>
        <p:nvPicPr>
          <p:cNvPr id="50" name="Hình ảnh 49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DF23F8EC-88D3-9C17-37CB-AC300A53E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480" y="5473724"/>
            <a:ext cx="449015" cy="449015"/>
          </a:xfrm>
          <a:prstGeom prst="rect">
            <a:avLst/>
          </a:prstGeom>
        </p:spPr>
      </p:pic>
      <p:pic>
        <p:nvPicPr>
          <p:cNvPr id="51" name="Hình ảnh 50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50639260-F427-5002-20BC-A6CFB02D0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3872" y="5553020"/>
            <a:ext cx="449015" cy="449015"/>
          </a:xfrm>
          <a:prstGeom prst="rect">
            <a:avLst/>
          </a:prstGeom>
        </p:spPr>
      </p:pic>
      <p:pic>
        <p:nvPicPr>
          <p:cNvPr id="52" name="Hình ảnh 51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1585DCED-8D59-A6B3-DDCA-7D44755F2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8088" y="5520244"/>
            <a:ext cx="449015" cy="449015"/>
          </a:xfrm>
          <a:prstGeom prst="rect">
            <a:avLst/>
          </a:prstGeom>
        </p:spPr>
      </p:pic>
      <p:pic>
        <p:nvPicPr>
          <p:cNvPr id="53" name="Hình ảnh 52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9AD89E2F-393F-CBFE-CBBD-A636B5553A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5181" y="5543547"/>
            <a:ext cx="449015" cy="449015"/>
          </a:xfrm>
          <a:prstGeom prst="rect">
            <a:avLst/>
          </a:prstGeom>
        </p:spPr>
      </p:pic>
      <p:pic>
        <p:nvPicPr>
          <p:cNvPr id="54" name="Hình ảnh 53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78949589-4BBB-883B-B152-14F447A345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188" y="5550946"/>
            <a:ext cx="449015" cy="449015"/>
          </a:xfrm>
          <a:prstGeom prst="rect">
            <a:avLst/>
          </a:prstGeom>
        </p:spPr>
      </p:pic>
      <p:pic>
        <p:nvPicPr>
          <p:cNvPr id="55" name="Hình ảnh 54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C9A99A9C-A682-7355-EB60-E3D0712AD3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7195" y="5558345"/>
            <a:ext cx="449015" cy="449015"/>
          </a:xfrm>
          <a:prstGeom prst="rect">
            <a:avLst/>
          </a:prstGeom>
        </p:spPr>
      </p:pic>
      <p:pic>
        <p:nvPicPr>
          <p:cNvPr id="56" name="Hình ảnh 55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5D356F16-2577-6B22-351E-837656B01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4090" y="5558344"/>
            <a:ext cx="449015" cy="449015"/>
          </a:xfrm>
          <a:prstGeom prst="rect">
            <a:avLst/>
          </a:prstGeom>
        </p:spPr>
      </p:pic>
      <p:pic>
        <p:nvPicPr>
          <p:cNvPr id="58" name="Hình ảnh 57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3FE8B473-C6A1-9DDE-253F-AFBACD66BA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480" y="1882366"/>
            <a:ext cx="492464" cy="492464"/>
          </a:xfrm>
          <a:prstGeom prst="rect">
            <a:avLst/>
          </a:prstGeom>
        </p:spPr>
      </p:pic>
      <p:pic>
        <p:nvPicPr>
          <p:cNvPr id="59" name="Hình ảnh 58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9D206346-9203-FDBA-9174-F0B99CE03B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4212" y="1913053"/>
            <a:ext cx="492464" cy="492464"/>
          </a:xfrm>
          <a:prstGeom prst="rect">
            <a:avLst/>
          </a:prstGeom>
        </p:spPr>
      </p:pic>
      <p:pic>
        <p:nvPicPr>
          <p:cNvPr id="60" name="Hình ảnh 59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66263D8D-4274-DFB6-1A29-14317DF2D7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1593" y="1913053"/>
            <a:ext cx="492464" cy="492464"/>
          </a:xfrm>
          <a:prstGeom prst="rect">
            <a:avLst/>
          </a:prstGeom>
        </p:spPr>
      </p:pic>
      <p:pic>
        <p:nvPicPr>
          <p:cNvPr id="61" name="Hình ảnh 60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2B84BE1A-DDE7-A80F-376B-61E634320D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7858" y="1892069"/>
            <a:ext cx="492464" cy="492464"/>
          </a:xfrm>
          <a:prstGeom prst="rect">
            <a:avLst/>
          </a:prstGeom>
        </p:spPr>
      </p:pic>
      <p:pic>
        <p:nvPicPr>
          <p:cNvPr id="62" name="Hình ảnh 61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B6047A1D-21BA-5946-03D6-2E9A5ADF1A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264" y="3148079"/>
            <a:ext cx="449015" cy="449015"/>
          </a:xfrm>
          <a:prstGeom prst="rect">
            <a:avLst/>
          </a:prstGeom>
        </p:spPr>
      </p:pic>
      <p:pic>
        <p:nvPicPr>
          <p:cNvPr id="63" name="Hình ảnh 62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EC837DB5-5788-69D8-0F6E-C3806BE4F1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0444" y="3165942"/>
            <a:ext cx="449015" cy="449015"/>
          </a:xfrm>
          <a:prstGeom prst="rect">
            <a:avLst/>
          </a:prstGeom>
        </p:spPr>
      </p:pic>
      <p:pic>
        <p:nvPicPr>
          <p:cNvPr id="64" name="Hình ảnh 63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63911F1B-6AF6-FB71-8533-6BE16D76D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103" y="3177076"/>
            <a:ext cx="449015" cy="449015"/>
          </a:xfrm>
          <a:prstGeom prst="rect">
            <a:avLst/>
          </a:prstGeom>
        </p:spPr>
      </p:pic>
      <p:pic>
        <p:nvPicPr>
          <p:cNvPr id="65" name="Hình ảnh 64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197312E2-FBD1-F634-5B63-2B56DA409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3762" y="3188210"/>
            <a:ext cx="449015" cy="4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670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D NẤM">
            <a:hlinkClick r:id="" action="ppaction://media"/>
            <a:extLst>
              <a:ext uri="{FF2B5EF4-FFF2-40B4-BE49-F238E27FC236}">
                <a16:creationId xmlns:a16="http://schemas.microsoft.com/office/drawing/2014/main" id="{59961646-A97A-49E4-95EB-A6984C118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D3BCE72-1867-4134-016B-C631FF9F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667000" y="-2667000"/>
            <a:ext cx="6858001" cy="12192001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9680519-7253-2491-9EE1-54325A81F141}"/>
              </a:ext>
            </a:extLst>
          </p:cNvPr>
          <p:cNvSpPr/>
          <p:nvPr/>
        </p:nvSpPr>
        <p:spPr>
          <a:xfrm>
            <a:off x="1271464" y="548680"/>
            <a:ext cx="93130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A7EA52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 w="0"/>
              <a:solidFill>
                <a:srgbClr val="A7EA52">
                  <a:lumMod val="50000"/>
                </a:srgb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6B968-055A-F50D-0150-28B4A69FB88B}"/>
              </a:ext>
            </a:extLst>
          </p:cNvPr>
          <p:cNvSpPr/>
          <p:nvPr/>
        </p:nvSpPr>
        <p:spPr>
          <a:xfrm>
            <a:off x="1094593" y="1307803"/>
            <a:ext cx="939044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tấu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gõ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0601D1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Khúc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nương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xa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0601D1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317C9084-3476-2D51-3CE1-15669124BC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079776" y="2687068"/>
            <a:ext cx="6336704" cy="28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0319" y="1316697"/>
            <a:ext cx="9280403" cy="51928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39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Chào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tạm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biệt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các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em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97676" y="2016036"/>
            <a:ext cx="90747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Hẹn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gặp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lại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</a:t>
            </a: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8000" b="1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</a:t>
            </a:r>
            <a:r>
              <a:rPr lang="en-US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tuần </a:t>
            </a:r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sau</a:t>
            </a:r>
            <a:endParaRPr lang="en-US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48" y="4262805"/>
            <a:ext cx="4531497" cy="2246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91" y="1189784"/>
            <a:ext cx="909856" cy="765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71" y="662537"/>
            <a:ext cx="909856" cy="76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" y="1829356"/>
            <a:ext cx="909856" cy="765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1" y="468344"/>
            <a:ext cx="909856" cy="765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8" y="3163630"/>
            <a:ext cx="909856" cy="765840"/>
          </a:xfrm>
          <a:prstGeom prst="rect">
            <a:avLst/>
          </a:prstGeom>
        </p:spPr>
      </p:pic>
      <p:pic>
        <p:nvPicPr>
          <p:cNvPr id="20" name="NGHE MAU LUG LIH NGOI SAO N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0319" y="57541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3512" y="0"/>
            <a:ext cx="9706885" cy="242916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E44E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842" y="3789040"/>
            <a:ext cx="2016224" cy="2861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ương tiện1">
            <a:hlinkClick r:id="" action="ppaction://media"/>
            <a:extLst>
              <a:ext uri="{FF2B5EF4-FFF2-40B4-BE49-F238E27FC236}">
                <a16:creationId xmlns:a16="http://schemas.microsoft.com/office/drawing/2014/main" id="{D275D61D-BD14-F9E2-CB12-C70B79AF7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hỏi bài cũ.">
            <a:hlinkClick r:id="" action="ppaction://media"/>
            <a:extLst>
              <a:ext uri="{FF2B5EF4-FFF2-40B4-BE49-F238E27FC236}">
                <a16:creationId xmlns:a16="http://schemas.microsoft.com/office/drawing/2014/main" id="{5B4CCBBE-2C1D-4F04-B9D2-1EFC5B3A4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80997" y="5257800"/>
            <a:ext cx="5894493" cy="1605280"/>
          </a:xfrm>
          <a:prstGeom prst="rect">
            <a:avLst/>
          </a:prstGeom>
        </p:spPr>
      </p:pic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id="{0688C2DE-910C-A415-A4D8-B2D32620D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33726"/>
            <a:ext cx="4762500" cy="679259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134B73C-123F-84DE-66A1-412530B1D7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800" y="5252720"/>
            <a:ext cx="6230620" cy="160528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5EEAE7BE-B887-31B4-8FC9-B95836B06342}"/>
              </a:ext>
            </a:extLst>
          </p:cNvPr>
          <p:cNvSpPr/>
          <p:nvPr/>
        </p:nvSpPr>
        <p:spPr>
          <a:xfrm>
            <a:off x="695400" y="620688"/>
            <a:ext cx="9390447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Nghe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giai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điệu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đoán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tên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bài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hát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học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  <a:p>
            <a:pPr algn="ctr"/>
            <a:r>
              <a:rPr lang="en-US" sz="2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                                                                       </a:t>
            </a:r>
            <a:endParaRPr lang="en-US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18B1D86-E503-9C8B-CA3D-C4DA7CE3D477}"/>
              </a:ext>
            </a:extLst>
          </p:cNvPr>
          <p:cNvSpPr txBox="1"/>
          <p:nvPr/>
        </p:nvSpPr>
        <p:spPr>
          <a:xfrm>
            <a:off x="2092959" y="2060848"/>
            <a:ext cx="799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Bài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hát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Khúc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trên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nương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xa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lời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 </a:t>
            </a:r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Hoàng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Lân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1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Dựa</a:t>
            </a:r>
            <a:r>
              <a:rPr lang="en-US" sz="1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1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theo</a:t>
            </a:r>
            <a:r>
              <a:rPr lang="en-US" sz="1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1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dân</a:t>
            </a:r>
            <a:r>
              <a:rPr lang="en-US" sz="1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ca Gia - rai</a:t>
            </a:r>
          </a:p>
        </p:txBody>
      </p:sp>
      <p:pic>
        <p:nvPicPr>
          <p:cNvPr id="15" name="C2">
            <a:hlinkClick r:id="" action="ppaction://media"/>
            <a:extLst>
              <a:ext uri="{FF2B5EF4-FFF2-40B4-BE49-F238E27FC236}">
                <a16:creationId xmlns:a16="http://schemas.microsoft.com/office/drawing/2014/main" id="{9386BED7-E950-A63A-1FC2-020EB02F4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14170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D3BCE72-1867-4134-016B-C631FF9F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667000" y="-2667000"/>
            <a:ext cx="6858001" cy="12192001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9680519-7253-2491-9EE1-54325A81F141}"/>
              </a:ext>
            </a:extLst>
          </p:cNvPr>
          <p:cNvSpPr/>
          <p:nvPr/>
        </p:nvSpPr>
        <p:spPr>
          <a:xfrm>
            <a:off x="1271464" y="548680"/>
            <a:ext cx="93130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A7EA52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tiết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 w="0"/>
              <a:solidFill>
                <a:srgbClr val="A7EA52">
                  <a:lumMod val="50000"/>
                </a:srgb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6B968-055A-F50D-0150-28B4A69FB88B}"/>
              </a:ext>
            </a:extLst>
          </p:cNvPr>
          <p:cNvSpPr/>
          <p:nvPr/>
        </p:nvSpPr>
        <p:spPr>
          <a:xfrm>
            <a:off x="1094593" y="1307803"/>
            <a:ext cx="939044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cụ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Thể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hiện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hình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tấu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bằng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cụ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gõ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601D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Ôn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bài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hát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Khúc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trên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nương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601D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xa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601D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2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                                                                       </a:t>
            </a:r>
            <a:endParaRPr lang="en-US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317C9084-3476-2D51-3CE1-15669124BC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079776" y="2687068"/>
            <a:ext cx="6336704" cy="28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43D76BA-3A78-B52B-7D54-42C379B5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44672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30AEDB76-BB19-B471-ABB1-8D63D399ACD7}"/>
              </a:ext>
            </a:extLst>
          </p:cNvPr>
          <p:cNvSpPr/>
          <p:nvPr/>
        </p:nvSpPr>
        <p:spPr>
          <a:xfrm>
            <a:off x="1439482" y="2564904"/>
            <a:ext cx="9313035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A7EA52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r>
              <a:rPr kumimoji="0" lang="en-US" sz="4000" b="1" i="0" u="none" strike="noStrike" kern="1200" cap="all" spc="0" normalizeH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all" spc="0" normalizeH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endParaRPr kumimoji="0" lang="en-US" sz="4000" b="1" i="0" u="none" strike="noStrike" kern="1200" cap="all" spc="0" normalizeH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baseline="0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Thể</a:t>
            </a:r>
            <a:r>
              <a:rPr lang="en-US" sz="2000" b="1" cap="all" baseline="0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baseline="0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hiện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các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hình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tiết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tấu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bằng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nhạc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cụ</a:t>
            </a:r>
            <a:r>
              <a:rPr lang="en-US" sz="2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gõ</a:t>
            </a:r>
            <a:endParaRPr kumimoji="0" lang="en-US" sz="2000" b="1" i="0" u="none" strike="noStrike" kern="1200" cap="all" spc="0" normalizeH="0" baseline="0" noProof="0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77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25400"/>
            <a:ext cx="11976523" cy="660019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2A642CA-7E58-8055-D07A-A2D17B14B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3212976"/>
            <a:ext cx="6898332" cy="1257300"/>
          </a:xfrm>
          <a:prstGeom prst="rect">
            <a:avLst/>
          </a:prstGeom>
        </p:spPr>
      </p:pic>
      <p:pic>
        <p:nvPicPr>
          <p:cNvPr id="4" name="tiet tau tiet 14">
            <a:hlinkClick r:id="" action="ppaction://media"/>
            <a:extLst>
              <a:ext uri="{FF2B5EF4-FFF2-40B4-BE49-F238E27FC236}">
                <a16:creationId xmlns:a16="http://schemas.microsoft.com/office/drawing/2014/main" id="{C44B0752-59C0-7151-206E-6322335D8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2464" y="22048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205</Words>
  <Application>Microsoft Office PowerPoint</Application>
  <PresentationFormat>Widescreen</PresentationFormat>
  <Paragraphs>42</Paragraphs>
  <Slides>21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Georgia</vt:lpstr>
      <vt:lpstr>HP-067</vt:lpstr>
      <vt:lpstr>Times New Roman</vt:lpstr>
      <vt:lpstr>Trebuchet MS</vt:lpstr>
      <vt:lpstr>Office Theme</vt:lpstr>
      <vt:lpstr>1_Office Theme</vt:lpstr>
      <vt:lpstr>1_Slipstream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Thị Tân Cao</cp:lastModifiedBy>
  <cp:revision>72</cp:revision>
  <dcterms:created xsi:type="dcterms:W3CDTF">2021-07-01T08:24:00Z</dcterms:created>
  <dcterms:modified xsi:type="dcterms:W3CDTF">2025-08-23T07:01:59Z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9B653EABDFDE421C9912B4C5097CA79B</vt:lpwstr>
  </property>
  <property fmtid="{D5CDD505-2E9C-101B-9397-08002B2CF9AE}" pid="3" name="KSOProductBuildVer">
    <vt:lpwstr>2057-11.2.0.10351</vt:lpwstr>
  </property>
</Properties>
</file>