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  <p:sldMasterId id="2147483710" r:id="rId5"/>
  </p:sldMasterIdLst>
  <p:notesMasterIdLst>
    <p:notesMasterId r:id="rId16"/>
  </p:notesMasterIdLst>
  <p:sldIdLst>
    <p:sldId id="273" r:id="rId6"/>
    <p:sldId id="266" r:id="rId7"/>
    <p:sldId id="268" r:id="rId8"/>
    <p:sldId id="258" r:id="rId9"/>
    <p:sldId id="270" r:id="rId10"/>
    <p:sldId id="262" r:id="rId11"/>
    <p:sldId id="271" r:id="rId12"/>
    <p:sldId id="272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1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32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7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9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6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13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6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69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25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885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" y="792889"/>
            <a:ext cx="12182026" cy="3311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2747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2001508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9257"/>
            <a:ext cx="959748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400" dirty="0"/>
          </a:p>
        </p:txBody>
      </p:sp>
      <p:pic>
        <p:nvPicPr>
          <p:cNvPr id="6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Hát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đối đáp, hoà giọng theo màu chữ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0"/>
            <a:ext cx="9456236" cy="429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7063" y="56313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  <a:endParaRPr lang="en-US" dirty="0">
              <a:solidFill>
                <a:srgbClr val="D636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7026" y="378471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dirty="0">
              <a:solidFill>
                <a:srgbClr val="68C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2224" y="368547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 smtClean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dirty="0">
              <a:solidFill>
                <a:srgbClr val="46BB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298" y="532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pic>
        <p:nvPicPr>
          <p:cNvPr id="3" name="Ru em Dân Ca Xơ đăng Tây Nguy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4709" y="391988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4719" cy="1159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rò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</a:t>
            </a:r>
            <a:r>
              <a:rPr lang="en-US" sz="2400" b="1" i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câu hát khi ru em, hoặc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158</Words>
  <Application>Microsoft Office PowerPoint</Application>
  <PresentationFormat>Widescreen</PresentationFormat>
  <Paragraphs>16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LENOVOO</cp:lastModifiedBy>
  <cp:revision>32</cp:revision>
  <dcterms:created xsi:type="dcterms:W3CDTF">2022-04-04T07:27:39Z</dcterms:created>
  <dcterms:modified xsi:type="dcterms:W3CDTF">2022-08-16T17:40:15Z</dcterms:modified>
</cp:coreProperties>
</file>