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598" r:id="rId2"/>
    <p:sldId id="543" r:id="rId3"/>
    <p:sldId id="599" r:id="rId4"/>
    <p:sldId id="542" r:id="rId5"/>
    <p:sldId id="496" r:id="rId6"/>
    <p:sldId id="577" r:id="rId7"/>
    <p:sldId id="601" r:id="rId8"/>
    <p:sldId id="600" r:id="rId9"/>
    <p:sldId id="585" r:id="rId10"/>
    <p:sldId id="586" r:id="rId11"/>
    <p:sldId id="587" r:id="rId12"/>
    <p:sldId id="602" r:id="rId13"/>
    <p:sldId id="588" r:id="rId14"/>
    <p:sldId id="589" r:id="rId15"/>
    <p:sldId id="590" r:id="rId16"/>
    <p:sldId id="591" r:id="rId17"/>
    <p:sldId id="592" r:id="rId18"/>
    <p:sldId id="593" r:id="rId19"/>
    <p:sldId id="594" r:id="rId20"/>
    <p:sldId id="595" r:id="rId21"/>
    <p:sldId id="596" r:id="rId22"/>
    <p:sldId id="603" r:id="rId23"/>
    <p:sldId id="605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8" d="100"/>
          <a:sy n="68" d="100"/>
        </p:scale>
        <p:origin x="600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microsoft.com/office/2007/relationships/hdphoto" Target="../media/hdphoto11.wdp"/><Relationship Id="rId12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24.wdp"/><Relationship Id="rId5" Type="http://schemas.microsoft.com/office/2007/relationships/hdphoto" Target="../media/hdphoto22.wdp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microsoft.com/office/2007/relationships/hdphoto" Target="../media/hdphoto23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12" Type="http://schemas.microsoft.com/office/2007/relationships/hdphoto" Target="../media/hdphoto24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1.png"/><Relationship Id="rId5" Type="http://schemas.microsoft.com/office/2007/relationships/hdphoto" Target="../media/hdphoto22.wdp"/><Relationship Id="rId10" Type="http://schemas.microsoft.com/office/2007/relationships/hdphoto" Target="../media/hdphoto11.wdp"/><Relationship Id="rId4" Type="http://schemas.openxmlformats.org/officeDocument/2006/relationships/image" Target="../media/image29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microsoft.com/office/2007/relationships/hdphoto" Target="../media/hdphoto2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microsoft.com/office/2007/relationships/hdphoto" Target="../media/hdphoto22.wdp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26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microsoft.com/office/2007/relationships/hdphoto" Target="../media/hdphoto22.wdp"/><Relationship Id="rId10" Type="http://schemas.microsoft.com/office/2007/relationships/hdphoto" Target="../media/hdphoto24.wdp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22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23.wdp"/><Relationship Id="rId5" Type="http://schemas.microsoft.com/office/2007/relationships/hdphoto" Target="../media/hdphoto24.wdp"/><Relationship Id="rId10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23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3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microsoft.com/office/2007/relationships/hdphoto" Target="../media/hdphoto22.wdp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23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3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microsoft.com/office/2007/relationships/hdphoto" Target="../media/hdphoto22.wdp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microsoft.com/office/2007/relationships/hdphoto" Target="../media/hdphoto23.wdp"/><Relationship Id="rId12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microsoft.com/office/2007/relationships/hdphoto" Target="../media/hdphoto24.wdp"/><Relationship Id="rId5" Type="http://schemas.microsoft.com/office/2007/relationships/hdphoto" Target="../media/hdphoto22.wdp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0.png"/><Relationship Id="rId5" Type="http://schemas.microsoft.com/office/2007/relationships/hdphoto" Target="../media/hdphoto22.wdp"/><Relationship Id="rId10" Type="http://schemas.microsoft.com/office/2007/relationships/hdphoto" Target="../media/hdphoto24.wdp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2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27.wdp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4.png"/><Relationship Id="rId3" Type="http://schemas.microsoft.com/office/2007/relationships/hdphoto" Target="../media/hdphoto8.wdp"/><Relationship Id="rId7" Type="http://schemas.openxmlformats.org/officeDocument/2006/relationships/image" Target="../media/image3.png"/><Relationship Id="rId12" Type="http://schemas.microsoft.com/office/2007/relationships/hdphoto" Target="../media/hdphoto15.wdp"/><Relationship Id="rId2" Type="http://schemas.openxmlformats.org/officeDocument/2006/relationships/image" Target="../media/image8.png"/><Relationship Id="rId16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5" Type="http://schemas.openxmlformats.org/officeDocument/2006/relationships/image" Target="../media/image30.png"/><Relationship Id="rId10" Type="http://schemas.microsoft.com/office/2007/relationships/hdphoto" Target="../media/hdphoto14.wdp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9.wdp"/><Relationship Id="rId3" Type="http://schemas.microsoft.com/office/2007/relationships/hdphoto" Target="../media/hdphoto1.wdp"/><Relationship Id="rId7" Type="http://schemas.microsoft.com/office/2007/relationships/hdphoto" Target="../media/hdphoto5.wdp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3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6.wdp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11.wdp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8.wdp"/><Relationship Id="rId7" Type="http://schemas.microsoft.com/office/2007/relationships/hdphoto" Target="../media/hdphoto1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microsoft.com/office/2007/relationships/hdphoto" Target="../media/hdphoto1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5" Type="http://schemas.microsoft.com/office/2007/relationships/hdphoto" Target="../media/hdphoto11.wdp"/><Relationship Id="rId10" Type="http://schemas.microsoft.com/office/2007/relationships/hdphoto" Target="../media/hdphoto15.wdp"/><Relationship Id="rId4" Type="http://schemas.microsoft.com/office/2007/relationships/hdphoto" Target="../media/hdphoto8.wdp"/><Relationship Id="rId9" Type="http://schemas.openxmlformats.org/officeDocument/2006/relationships/image" Target="../media/image18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microsoft.com/office/2007/relationships/hdphoto" Target="../media/hdphoto1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microsoft.com/office/2007/relationships/hdphoto" Target="../media/hdphoto15.wdp"/><Relationship Id="rId4" Type="http://schemas.microsoft.com/office/2007/relationships/hdphoto" Target="../media/hdphoto8.wdp"/><Relationship Id="rId9" Type="http://schemas.openxmlformats.org/officeDocument/2006/relationships/image" Target="../media/image18.png"/><Relationship Id="rId1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8.wdp"/><Relationship Id="rId7" Type="http://schemas.microsoft.com/office/2007/relationships/hdphoto" Target="../media/hdphoto1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microsoft.com/office/2007/relationships/hdphoto" Target="../media/hdphoto11.wdp"/><Relationship Id="rId10" Type="http://schemas.microsoft.com/office/2007/relationships/hdphoto" Target="../media/hdphoto15.wdp"/><Relationship Id="rId4" Type="http://schemas.microsoft.com/office/2007/relationships/hdphoto" Target="../media/hdphoto8.wdp"/><Relationship Id="rId9" Type="http://schemas.openxmlformats.org/officeDocument/2006/relationships/image" Target="../media/image18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microsoft.com/office/2007/relationships/hdphoto" Target="../media/hdphoto12.wdp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7927" y="-1984"/>
            <a:ext cx="2457351" cy="338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5447928" y="-3991"/>
            <a:ext cx="6624736" cy="2030784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228149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4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3205268"/>
            <a:ext cx="2864024" cy="36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đồ họa Cỏ PNG, 120000+ nguồn tải về miễn phí.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000710"/>
            <a:ext cx="6744072" cy="286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9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1" y="1762238"/>
            <a:ext cx="10814589" cy="310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A36E82-12A4-700F-5775-EE3654716F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4749189"/>
            <a:ext cx="3948484" cy="2051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26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9" y="997558"/>
            <a:ext cx="9012501" cy="25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1DBB0-DED5-BC6C-E2F4-FF33D0F09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800" y="4006505"/>
            <a:ext cx="10856400" cy="1911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0F8E9-67EE-9498-4D70-8C70A21EAC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5D2E47-26C1-951A-4DE3-7E8ECE3E2120}"/>
              </a:ext>
            </a:extLst>
          </p:cNvPr>
          <p:cNvSpPr/>
          <p:nvPr/>
        </p:nvSpPr>
        <p:spPr>
          <a:xfrm>
            <a:off x="9176095" y="705969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33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M C ĐỆ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47" y="691108"/>
            <a:ext cx="10020613" cy="287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914" y="4151057"/>
            <a:ext cx="7416171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408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63" y="997558"/>
            <a:ext cx="9012501" cy="25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4CF7BC-C663-6D4E-1CE4-799B296E7D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9B0D64-55C8-F67F-8806-FB274BDF75A5}"/>
              </a:ext>
            </a:extLst>
          </p:cNvPr>
          <p:cNvSpPr/>
          <p:nvPr/>
        </p:nvSpPr>
        <p:spPr>
          <a:xfrm>
            <a:off x="8760297" y="692696"/>
            <a:ext cx="2880319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B37FB9-5AB2-F0EE-DB05-B25A7A363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8BFE1F-A021-40BF-1B23-D2C501EF8E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99" b="40827"/>
          <a:stretch/>
        </p:blipFill>
        <p:spPr bwMode="auto">
          <a:xfrm>
            <a:off x="1727176" y="4437112"/>
            <a:ext cx="8761312" cy="62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430" b="79092"/>
          <a:stretch/>
        </p:blipFill>
        <p:spPr bwMode="auto">
          <a:xfrm>
            <a:off x="695400" y="3919567"/>
            <a:ext cx="7058941" cy="44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453"/>
          <a:stretch/>
        </p:blipFill>
        <p:spPr bwMode="auto">
          <a:xfrm>
            <a:off x="1715344" y="5279662"/>
            <a:ext cx="8761312" cy="66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236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DE8DA9-EC34-42E5-1947-76EC193AB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51"/>
          <a:stretch/>
        </p:blipFill>
        <p:spPr>
          <a:xfrm>
            <a:off x="480425" y="2489919"/>
            <a:ext cx="11233248" cy="3542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2F61A3-932B-FAF6-90CD-12EF94D8B2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9B56BB-51BE-E17A-5A6D-6F6837C50B66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081487" cy="1057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959570"/>
            <a:ext cx="2945921" cy="153034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87" b="41897"/>
          <a:stretch/>
        </p:blipFill>
        <p:spPr bwMode="auto">
          <a:xfrm>
            <a:off x="682010" y="3789040"/>
            <a:ext cx="1081458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99370"/>
            <a:ext cx="2304256" cy="68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399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1"/>
          <a:stretch/>
        </p:blipFill>
        <p:spPr>
          <a:xfrm>
            <a:off x="479376" y="2492896"/>
            <a:ext cx="11233248" cy="354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B1D4A-BDAA-093B-4A54-5DF3F6211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4643EF-F7CB-3B0D-BC42-9ED9D6ED4B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C7CD11-9F7B-97B1-14DB-54D62C57140A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39" b="2545"/>
          <a:stretch/>
        </p:blipFill>
        <p:spPr bwMode="auto">
          <a:xfrm>
            <a:off x="682010" y="3789040"/>
            <a:ext cx="10814589" cy="100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081487" cy="10570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959570"/>
            <a:ext cx="2945921" cy="1530349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99370"/>
            <a:ext cx="2304256" cy="68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871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1"/>
          <a:stretch/>
        </p:blipFill>
        <p:spPr>
          <a:xfrm>
            <a:off x="479376" y="2492896"/>
            <a:ext cx="11233248" cy="3542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1DA108-AF31-C179-D209-02E4C6644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BE67FB-0B93-FC71-7868-DEB29ACB48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BB8D16-C23A-23BA-8E5E-EBB9AF4092A1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86" b="1927"/>
          <a:stretch/>
        </p:blipFill>
        <p:spPr bwMode="auto">
          <a:xfrm>
            <a:off x="682010" y="3140968"/>
            <a:ext cx="10814589" cy="238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081487" cy="10570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959570"/>
            <a:ext cx="2945921" cy="1530349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99370"/>
            <a:ext cx="2304256" cy="68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14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955017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1" y="1700808"/>
            <a:ext cx="10814589" cy="310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37CDFE-B24F-9555-C164-D192D323A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96" y="4806186"/>
            <a:ext cx="3948484" cy="2051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7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467233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868"/>
          <a:stretch/>
        </p:blipFill>
        <p:spPr bwMode="auto">
          <a:xfrm>
            <a:off x="682011" y="1484784"/>
            <a:ext cx="10814589" cy="186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C1DDAD-9CAA-19E1-842A-B2F91DEEA93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3085841"/>
            <a:ext cx="754702" cy="748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26" y="3159015"/>
            <a:ext cx="607137" cy="602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322A1E-068A-275E-6F05-39428EFA84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5" y="3085841"/>
            <a:ext cx="754702" cy="748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6BA468-06AA-31A7-DA6A-2A290D81860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80" y="3054755"/>
            <a:ext cx="754702" cy="748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A1C27D-5F8C-4B4F-C564-2AC698795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829" y="3127929"/>
            <a:ext cx="607137" cy="6021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B9898A-758B-DA6D-9665-94BE398C2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87" y="3090502"/>
            <a:ext cx="607137" cy="602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85D441-BB93-32D7-B988-1A4564E4B49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3" y="4938534"/>
            <a:ext cx="754702" cy="748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E7F4C8-634C-CEC5-74A4-E8858791D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46" y="5023485"/>
            <a:ext cx="607137" cy="6021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773C0D-CF3D-6A44-CAF9-44754B53947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65" y="4919097"/>
            <a:ext cx="754702" cy="748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E8DAB1-A187-864D-783A-228ABF2C1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04" y="5011708"/>
            <a:ext cx="607137" cy="6021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3B908B-7652-827C-E144-0859BC76A8A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80" y="4940684"/>
            <a:ext cx="754702" cy="7484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ABDDD8-71C2-293A-E5A9-BE271A36F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03" y="4992271"/>
            <a:ext cx="607137" cy="602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7F047-1B87-F5E4-E7FC-6E2AE7568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332656"/>
            <a:ext cx="3268489" cy="1032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40E511-B99C-EC67-8EC2-83BB70433F70}"/>
              </a:ext>
            </a:extLst>
          </p:cNvPr>
          <p:cNvSpPr/>
          <p:nvPr/>
        </p:nvSpPr>
        <p:spPr>
          <a:xfrm>
            <a:off x="9176095" y="56598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80D6013-2081-02C0-4FE5-22334FF5A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B33F65-9F3D-FC8F-31C3-FDFD996EE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B6B461-139A-5629-BF2D-EE848826A3F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3041097"/>
            <a:ext cx="754702" cy="7484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A41FFED-BF89-022E-0B2D-54FF59142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956" y="3142130"/>
            <a:ext cx="607137" cy="6021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0AABCFE-8B04-9E9F-A00A-AFA5BF3552F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431" y="4877135"/>
            <a:ext cx="754702" cy="7484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077AD41-AC05-A531-58EE-8FAA996B3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418" y="4950934"/>
            <a:ext cx="607137" cy="602139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27"/>
          <a:stretch/>
        </p:blipFill>
        <p:spPr bwMode="auto">
          <a:xfrm>
            <a:off x="682010" y="4005064"/>
            <a:ext cx="10814589" cy="103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095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65FB6-84B3-C571-8A99-E89DF5EFA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446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4195812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Nói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tên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cách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dấu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chấm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dôi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số</a:t>
            </a:r>
            <a:r>
              <a:rPr lang="en-US" sz="3200" dirty="0">
                <a:latin typeface="Cambria" pitchFamily="18" charset="0"/>
              </a:rPr>
              <a:t> 2.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149080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80175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197620101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368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6437">
            <a:off x="9047163" y="457220"/>
            <a:ext cx="2063552" cy="2893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402050" y="332655"/>
            <a:ext cx="8062796" cy="24716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3" y="3277145"/>
            <a:ext cx="3240360" cy="747015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68" y="3861048"/>
            <a:ext cx="1728192" cy="97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695602"/>
            <a:ext cx="1875328" cy="9523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344" y="5327456"/>
            <a:ext cx="2160240" cy="64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37CDFE-B24F-9555-C164-D192D323AD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5" y="4000558"/>
            <a:ext cx="4373005" cy="227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4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2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372165" y="1482311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sp>
        <p:nvSpPr>
          <p:cNvPr id="3" name="AutoShape 4" descr="Vector cây tre cây tr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ector cây tre cây trú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Vector cây tre cây trú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Vector cây tre cây trú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Vector cây tre cây trúc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8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528" y="3356992"/>
            <a:ext cx="2765471" cy="352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đồ họa Cỏ PNG, 120000+ nguồn tải về miễn phí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509120"/>
            <a:ext cx="6744072" cy="235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3485" y="7937"/>
            <a:ext cx="3057933" cy="421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5447928" y="-3991"/>
            <a:ext cx="6624736" cy="203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48" y="2060848"/>
            <a:ext cx="11230476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/>
          <a:stretch/>
        </p:blipFill>
        <p:spPr bwMode="auto">
          <a:xfrm>
            <a:off x="623392" y="2255356"/>
            <a:ext cx="10980118" cy="361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916" b="87456"/>
          <a:stretch/>
        </p:blipFill>
        <p:spPr bwMode="auto">
          <a:xfrm>
            <a:off x="1127448" y="1454482"/>
            <a:ext cx="6926683" cy="4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14929" y="621102"/>
            <a:ext cx="2592288" cy="719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14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277145"/>
            <a:ext cx="3960441" cy="91301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4005064"/>
            <a:ext cx="2448272" cy="138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201" b="1051"/>
          <a:stretch/>
        </p:blipFill>
        <p:spPr>
          <a:xfrm>
            <a:off x="479376" y="273863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89"/>
            <a:ext cx="2664295" cy="63211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012"/>
          <a:stretch/>
        </p:blipFill>
        <p:spPr bwMode="auto">
          <a:xfrm>
            <a:off x="793918" y="1537555"/>
            <a:ext cx="9893115" cy="96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75"/>
          <a:stretch/>
        </p:blipFill>
        <p:spPr bwMode="auto">
          <a:xfrm>
            <a:off x="1253359" y="2996952"/>
            <a:ext cx="9451153" cy="307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760296" y="692696"/>
            <a:ext cx="2808311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ĂN QUANG THĂP SANG BINH M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1916832"/>
            <a:ext cx="11233248" cy="42700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906" b="85491"/>
          <a:stretch/>
        </p:blipFill>
        <p:spPr bwMode="auto">
          <a:xfrm>
            <a:off x="423178" y="1042436"/>
            <a:ext cx="3296558" cy="87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39" b="63955"/>
          <a:stretch/>
        </p:blipFill>
        <p:spPr bwMode="auto">
          <a:xfrm>
            <a:off x="767408" y="2236140"/>
            <a:ext cx="10500091" cy="132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59" b="23930"/>
          <a:stretch/>
        </p:blipFill>
        <p:spPr bwMode="auto">
          <a:xfrm>
            <a:off x="852493" y="3818894"/>
            <a:ext cx="10500091" cy="204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692696"/>
            <a:ext cx="3268489" cy="10323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14929" y="873054"/>
            <a:ext cx="2592288" cy="719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492896"/>
            <a:ext cx="11233248" cy="36940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906" b="85491"/>
          <a:stretch/>
        </p:blipFill>
        <p:spPr bwMode="auto">
          <a:xfrm>
            <a:off x="551384" y="1479634"/>
            <a:ext cx="3296558" cy="87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39" b="63955"/>
          <a:stretch/>
        </p:blipFill>
        <p:spPr bwMode="auto">
          <a:xfrm>
            <a:off x="767408" y="3028228"/>
            <a:ext cx="10500091" cy="132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253" b="-1182"/>
          <a:stretch/>
        </p:blipFill>
        <p:spPr bwMode="auto">
          <a:xfrm>
            <a:off x="767407" y="4509120"/>
            <a:ext cx="10500091" cy="126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688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51"/>
          <a:stretch/>
        </p:blipFill>
        <p:spPr bwMode="auto">
          <a:xfrm>
            <a:off x="839416" y="3717032"/>
            <a:ext cx="1051316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46" b="73143"/>
          <a:stretch/>
        </p:blipFill>
        <p:spPr bwMode="auto">
          <a:xfrm>
            <a:off x="551384" y="1268760"/>
            <a:ext cx="2113717" cy="7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7" r="4522" b="47026"/>
          <a:stretch/>
        </p:blipFill>
        <p:spPr bwMode="auto">
          <a:xfrm>
            <a:off x="551384" y="2132857"/>
            <a:ext cx="10873208" cy="46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3552" y="4695527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1824" y="4675127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8208" y="4653136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16480" y="4623519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9656" y="4581128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90718" y="4581127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904312" y="4545994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1028547"/>
            <a:ext cx="3268489" cy="10323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14929" y="1208905"/>
            <a:ext cx="2592288" cy="719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8577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5" grpId="0"/>
      <p:bldP spid="16" grpId="0"/>
      <p:bldP spid="18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071694-E18D-F233-2063-798CBF7CF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50" y="3724946"/>
            <a:ext cx="3505012" cy="235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68960"/>
            <a:ext cx="2371129" cy="1204168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694" y="4005064"/>
            <a:ext cx="3290611" cy="97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7433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14841</TotalTime>
  <Words>75</Words>
  <Application>Microsoft Office PowerPoint</Application>
  <PresentationFormat>Widescreen</PresentationFormat>
  <Paragraphs>30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685</cp:revision>
  <dcterms:created xsi:type="dcterms:W3CDTF">2010-04-30T18:19:48Z</dcterms:created>
  <dcterms:modified xsi:type="dcterms:W3CDTF">2024-08-27T01:43:23Z</dcterms:modified>
</cp:coreProperties>
</file>