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x-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23"/>
  </p:notesMasterIdLst>
  <p:sldIdLst>
    <p:sldId id="482" r:id="rId2"/>
    <p:sldId id="575" r:id="rId3"/>
    <p:sldId id="543" r:id="rId4"/>
    <p:sldId id="563" r:id="rId5"/>
    <p:sldId id="595" r:id="rId6"/>
    <p:sldId id="597" r:id="rId7"/>
    <p:sldId id="607" r:id="rId8"/>
    <p:sldId id="608" r:id="rId9"/>
    <p:sldId id="609" r:id="rId10"/>
    <p:sldId id="610" r:id="rId11"/>
    <p:sldId id="614" r:id="rId12"/>
    <p:sldId id="615" r:id="rId13"/>
    <p:sldId id="616" r:id="rId14"/>
    <p:sldId id="617" r:id="rId15"/>
    <p:sldId id="618" r:id="rId16"/>
    <p:sldId id="623" r:id="rId17"/>
    <p:sldId id="620" r:id="rId18"/>
    <p:sldId id="621" r:id="rId19"/>
    <p:sldId id="624" r:id="rId20"/>
    <p:sldId id="574" r:id="rId21"/>
    <p:sldId id="594" r:id="rId22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713CB"/>
    <a:srgbClr val="66FF66"/>
    <a:srgbClr val="FF0000"/>
    <a:srgbClr val="CCFFFF"/>
    <a:srgbClr val="FFFFCC"/>
    <a:srgbClr val="FBF4D9"/>
    <a:srgbClr val="FFFFFF"/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272" autoAdjust="0"/>
    <p:restoredTop sz="94660"/>
  </p:normalViewPr>
  <p:slideViewPr>
    <p:cSldViewPr>
      <p:cViewPr varScale="1">
        <p:scale>
          <a:sx n="61" d="100"/>
          <a:sy n="61" d="100"/>
        </p:scale>
        <p:origin x="84" y="60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gs" Target="tags/tag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 eaLnBrk="1" hangingPunct="1">
              <a:defRPr sz="120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253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946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946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eaLnBrk="1" hangingPunct="1">
              <a:defRPr sz="120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946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fld id="{D723B26E-D55F-4B50-B7A1-C5E80E76BA0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897783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5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569913" algn="l" rtl="0" eaLnBrk="0" fontAlgn="base" hangingPunct="0">
      <a:spcBef>
        <a:spcPct val="30000"/>
      </a:spcBef>
      <a:spcAft>
        <a:spcPct val="0"/>
      </a:spcAft>
      <a:defRPr sz="15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1141413" algn="l" rtl="0" eaLnBrk="0" fontAlgn="base" hangingPunct="0">
      <a:spcBef>
        <a:spcPct val="30000"/>
      </a:spcBef>
      <a:spcAft>
        <a:spcPct val="0"/>
      </a:spcAft>
      <a:defRPr sz="15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712913" algn="l" rtl="0" eaLnBrk="0" fontAlgn="base" hangingPunct="0">
      <a:spcBef>
        <a:spcPct val="30000"/>
      </a:spcBef>
      <a:spcAft>
        <a:spcPct val="0"/>
      </a:spcAft>
      <a:defRPr sz="15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2284413" algn="l" rtl="0" eaLnBrk="0" fontAlgn="base" hangingPunct="0">
      <a:spcBef>
        <a:spcPct val="30000"/>
      </a:spcBef>
      <a:spcAft>
        <a:spcPct val="0"/>
      </a:spcAft>
      <a:defRPr sz="15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857271" algn="l" defTabSz="1142909" rtl="0" eaLnBrk="1" latinLnBrk="0" hangingPunct="1">
      <a:defRPr sz="1500" kern="1200">
        <a:solidFill>
          <a:schemeClr val="tx1"/>
        </a:solidFill>
        <a:latin typeface="+mn-lt"/>
        <a:ea typeface="+mn-ea"/>
        <a:cs typeface="+mn-cs"/>
      </a:defRPr>
    </a:lvl6pPr>
    <a:lvl7pPr marL="3428726" algn="l" defTabSz="1142909" rtl="0" eaLnBrk="1" latinLnBrk="0" hangingPunct="1">
      <a:defRPr sz="1500" kern="1200">
        <a:solidFill>
          <a:schemeClr val="tx1"/>
        </a:solidFill>
        <a:latin typeface="+mn-lt"/>
        <a:ea typeface="+mn-ea"/>
        <a:cs typeface="+mn-cs"/>
      </a:defRPr>
    </a:lvl7pPr>
    <a:lvl8pPr marL="4000180" algn="l" defTabSz="1142909" rtl="0" eaLnBrk="1" latinLnBrk="0" hangingPunct="1">
      <a:defRPr sz="1500" kern="1200">
        <a:solidFill>
          <a:schemeClr val="tx1"/>
        </a:solidFill>
        <a:latin typeface="+mn-lt"/>
        <a:ea typeface="+mn-ea"/>
        <a:cs typeface="+mn-cs"/>
      </a:defRPr>
    </a:lvl8pPr>
    <a:lvl9pPr marL="4571634" algn="l" defTabSz="1142909" rtl="0" eaLnBrk="1" latinLnBrk="0" hangingPunct="1">
      <a:defRPr sz="15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723B26E-D55F-4B50-B7A1-C5E80E76BA0B}" type="slidenum">
              <a:rPr lang="en-US" smtClean="0"/>
              <a:pPr>
                <a:defRPr/>
              </a:pPr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342201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723B26E-D55F-4B50-B7A1-C5E80E76BA0B}" type="slidenum">
              <a:rPr lang="en-US" smtClean="0"/>
              <a:pPr>
                <a:defRPr/>
              </a:pPr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9084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423D28A-D2FA-4145-AA81-B5334A4E6D64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30292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68BF5A8-C66B-4C82-B64F-202214B1E11B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60425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95F20CF-37DD-4756-B0CE-7E9F35229BFF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49870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5F3020E-0408-4278-8DE1-10D8C6327FA1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24952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EDA7699-CF97-4E51-9FF3-E2768FD47087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2503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F4AE72E-F5B3-461E-9529-3F334D0F9940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03454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14C9FA9-93BD-4046-B289-B70DC4A5A6D1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59324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DB70B9D-8ADF-4B4B-83C4-E176DEDECBD9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60792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4118CA4-1BF8-4E12-842C-F5563AB749FD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22537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C0EFC94-1DAE-48B1-A99A-EDA72639E39F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29863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98D8E6A-4F95-4FB5-B2DE-37AF3DF6983A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81054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B4FD90F9-5570-4A05-A2CF-9A22C5C428E0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77115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2.png"/><Relationship Id="rId4" Type="http://schemas.openxmlformats.org/officeDocument/2006/relationships/hyperlink" Target="https://www.youtube.com/channel/UCO2d8nr48-iTs8byOJTX9PQ" TargetMode="Externa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1.png"/><Relationship Id="rId7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2.png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5" Type="http://schemas.microsoft.com/office/2007/relationships/hdphoto" Target="../media/hdphoto5.wdp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7" Type="http://schemas.microsoft.com/office/2007/relationships/hdphoto" Target="../media/hdphoto3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9.png"/><Relationship Id="rId7" Type="http://schemas.microsoft.com/office/2007/relationships/hdphoto" Target="../media/hdphoto7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microsoft.com/office/2007/relationships/hdphoto" Target="../media/hdphoto6.wdp"/><Relationship Id="rId9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audio" Target="../media/audio2.wav"/><Relationship Id="rId7" Type="http://schemas.openxmlformats.org/officeDocument/2006/relationships/image" Target="../media/image1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microsoft.com/office/2007/relationships/hdphoto" Target="../media/hdphoto8.wdp"/><Relationship Id="rId5" Type="http://schemas.openxmlformats.org/officeDocument/2006/relationships/image" Target="../media/image13.png"/><Relationship Id="rId10" Type="http://schemas.microsoft.com/office/2007/relationships/hdphoto" Target="../media/hdphoto9.wdp"/><Relationship Id="rId4" Type="http://schemas.openxmlformats.org/officeDocument/2006/relationships/image" Target="../media/image5.png"/><Relationship Id="rId9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5.png"/><Relationship Id="rId7" Type="http://schemas.openxmlformats.org/officeDocument/2006/relationships/image" Target="../media/image15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microsoft.com/office/2007/relationships/hdphoto" Target="../media/hdphoto8.wdp"/><Relationship Id="rId4" Type="http://schemas.openxmlformats.org/officeDocument/2006/relationships/image" Target="../media/image13.png"/><Relationship Id="rId9" Type="http://schemas.microsoft.com/office/2007/relationships/hdphoto" Target="../media/hdphoto9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audio" Target="../media/audio2.wav"/><Relationship Id="rId7" Type="http://schemas.openxmlformats.org/officeDocument/2006/relationships/image" Target="../media/image1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microsoft.com/office/2007/relationships/hdphoto" Target="../media/hdphoto8.wdp"/><Relationship Id="rId11" Type="http://schemas.microsoft.com/office/2007/relationships/hdphoto" Target="../media/hdphoto10.wdp"/><Relationship Id="rId5" Type="http://schemas.openxmlformats.org/officeDocument/2006/relationships/image" Target="../media/image13.png"/><Relationship Id="rId10" Type="http://schemas.openxmlformats.org/officeDocument/2006/relationships/image" Target="../media/image19.png"/><Relationship Id="rId4" Type="http://schemas.openxmlformats.org/officeDocument/2006/relationships/image" Target="../media/image5.png"/><Relationship Id="rId9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image" Target="../media/image22.png"/><Relationship Id="rId3" Type="http://schemas.openxmlformats.org/officeDocument/2006/relationships/audio" Target="../media/audio2.wav"/><Relationship Id="rId7" Type="http://schemas.openxmlformats.org/officeDocument/2006/relationships/image" Target="../media/image14.png"/><Relationship Id="rId12" Type="http://schemas.microsoft.com/office/2007/relationships/hdphoto" Target="../media/hdphoto12.wdp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microsoft.com/office/2007/relationships/hdphoto" Target="../media/hdphoto8.wdp"/><Relationship Id="rId11" Type="http://schemas.openxmlformats.org/officeDocument/2006/relationships/image" Target="../media/image21.png"/><Relationship Id="rId5" Type="http://schemas.openxmlformats.org/officeDocument/2006/relationships/image" Target="../media/image13.png"/><Relationship Id="rId10" Type="http://schemas.microsoft.com/office/2007/relationships/hdphoto" Target="../media/hdphoto11.wdp"/><Relationship Id="rId4" Type="http://schemas.openxmlformats.org/officeDocument/2006/relationships/image" Target="../media/image5.png"/><Relationship Id="rId9" Type="http://schemas.openxmlformats.org/officeDocument/2006/relationships/image" Target="../media/image20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9.png"/><Relationship Id="rId7" Type="http://schemas.openxmlformats.org/officeDocument/2006/relationships/image" Target="../media/image2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microsoft.com/office/2007/relationships/hdphoto" Target="../media/hdphoto13.wdp"/><Relationship Id="rId5" Type="http://schemas.openxmlformats.org/officeDocument/2006/relationships/image" Target="../media/image23.png"/><Relationship Id="rId4" Type="http://schemas.microsoft.com/office/2007/relationships/hdphoto" Target="../media/hdphoto6.wdp"/><Relationship Id="rId9" Type="http://schemas.openxmlformats.org/officeDocument/2006/relationships/image" Target="../media/image26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eg"/><Relationship Id="rId3" Type="http://schemas.openxmlformats.org/officeDocument/2006/relationships/image" Target="../media/image5.png"/><Relationship Id="rId7" Type="http://schemas.microsoft.com/office/2007/relationships/hdphoto" Target="../media/hdphoto3.wdp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microsoft.com/office/2007/relationships/hdphoto" Target="../media/hdphoto8.wdp"/><Relationship Id="rId4" Type="http://schemas.openxmlformats.org/officeDocument/2006/relationships/image" Target="../media/image13.png"/><Relationship Id="rId9" Type="http://schemas.openxmlformats.org/officeDocument/2006/relationships/image" Target="../media/image2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5.png"/><Relationship Id="rId7" Type="http://schemas.openxmlformats.org/officeDocument/2006/relationships/image" Target="../media/image28.pn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jpeg"/><Relationship Id="rId5" Type="http://schemas.microsoft.com/office/2007/relationships/hdphoto" Target="../media/hdphoto8.wdp"/><Relationship Id="rId4" Type="http://schemas.openxmlformats.org/officeDocument/2006/relationships/image" Target="../media/image13.png"/><Relationship Id="rId9" Type="http://schemas.microsoft.com/office/2007/relationships/hdphoto" Target="../media/hdphoto14.wdp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7" Type="http://schemas.microsoft.com/office/2007/relationships/hdphoto" Target="../media/hdphoto16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5" Type="http://schemas.microsoft.com/office/2007/relationships/hdphoto" Target="../media/hdphoto15.wdp"/><Relationship Id="rId4" Type="http://schemas.openxmlformats.org/officeDocument/2006/relationships/image" Target="../media/image31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image" Target="../media/image5.png"/><Relationship Id="rId7" Type="http://schemas.openxmlformats.org/officeDocument/2006/relationships/image" Target="../media/image28.pn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jpeg"/><Relationship Id="rId5" Type="http://schemas.microsoft.com/office/2007/relationships/hdphoto" Target="../media/hdphoto8.wdp"/><Relationship Id="rId4" Type="http://schemas.openxmlformats.org/officeDocument/2006/relationships/image" Target="../media/image13.png"/><Relationship Id="rId9" Type="http://schemas.microsoft.com/office/2007/relationships/hdphoto" Target="../media/hdphoto17.wdp"/></Relationships>
</file>

<file path=ppt/slides/_rels/slide20.xml.rels><?xml version="1.0" encoding="UTF-8" standalone="yes"?>
<Relationships xmlns="http://schemas.openxmlformats.org/package/2006/relationships"><Relationship Id="rId8" Type="http://schemas.microsoft.com/office/2007/relationships/hdphoto" Target="../media/hdphoto7.wdp"/><Relationship Id="rId3" Type="http://schemas.microsoft.com/office/2007/relationships/hdphoto" Target="../media/hdphoto4.wdp"/><Relationship Id="rId7" Type="http://schemas.openxmlformats.org/officeDocument/2006/relationships/image" Target="../media/image11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png"/><Relationship Id="rId5" Type="http://schemas.openxmlformats.org/officeDocument/2006/relationships/image" Target="../media/image7.png"/><Relationship Id="rId10" Type="http://schemas.openxmlformats.org/officeDocument/2006/relationships/image" Target="../media/image25.png"/><Relationship Id="rId4" Type="http://schemas.openxmlformats.org/officeDocument/2006/relationships/image" Target="../media/image3.png"/><Relationship Id="rId9" Type="http://schemas.openxmlformats.org/officeDocument/2006/relationships/image" Target="../media/image35.png"/></Relationships>
</file>

<file path=ppt/slides/_rels/slide21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1.png"/><Relationship Id="rId7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2.png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3CE8B49-EF59-7025-D047-9173D5C42E4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saturation sat="400000"/>
                    </a14:imgEffect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2784" y="180117"/>
            <a:ext cx="3580316" cy="339588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C097DFF-0D78-1FEF-57B8-0D7750D25B68}"/>
              </a:ext>
            </a:extLst>
          </p:cNvPr>
          <p:cNvSpPr txBox="1"/>
          <p:nvPr/>
        </p:nvSpPr>
        <p:spPr>
          <a:xfrm>
            <a:off x="5663952" y="3645024"/>
            <a:ext cx="6237981" cy="13856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vi-VN" sz="2000" b="1" spc="20" dirty="0">
                <a:solidFill>
                  <a:srgbClr val="FF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THẦY CÔ </a:t>
            </a:r>
            <a:r>
              <a:rPr lang="en-US" sz="2000" b="1" spc="20" dirty="0">
                <a:solidFill>
                  <a:srgbClr val="FF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VUI LÒNG </a:t>
            </a:r>
            <a:r>
              <a:rPr lang="vi-VN" sz="2000" b="1" spc="20" dirty="0">
                <a:solidFill>
                  <a:srgbClr val="FF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KHÔNG CHIA SẺ TÀI LIỆU CỦA CHƯƠNG TRÌNH ĐỂ CÓ CƠ HỘI GIÚP ĐỠ THÊM NHIỀU HOÀN CẢNH HỌC SINH KHÓ KHĂN NHÉ Ạ!</a:t>
            </a:r>
            <a:r>
              <a:rPr lang="en-US" sz="2000" b="1" spc="20" dirty="0">
                <a:solidFill>
                  <a:srgbClr val="FF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vi-VN" sz="2000" b="1" spc="20" dirty="0">
                <a:solidFill>
                  <a:srgbClr val="FF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XIN CHÂN THÀNH CẢM ƠN THẦY C</a:t>
            </a:r>
            <a:r>
              <a:rPr lang="en-US" sz="2000" b="1" spc="20" dirty="0">
                <a:solidFill>
                  <a:srgbClr val="FF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Ô</a:t>
            </a:r>
            <a:r>
              <a:rPr lang="vi-VN" sz="2000" b="1" spc="20" dirty="0">
                <a:solidFill>
                  <a:srgbClr val="FF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!</a:t>
            </a:r>
            <a:endParaRPr lang="vi-VN" sz="2000" b="1" dirty="0">
              <a:solidFill>
                <a:srgbClr val="FF0000"/>
              </a:solidFill>
              <a:effectLst/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DA7120A-D32B-91CB-F894-5BAA68DF8CAF}"/>
              </a:ext>
            </a:extLst>
          </p:cNvPr>
          <p:cNvSpPr txBox="1"/>
          <p:nvPr/>
        </p:nvSpPr>
        <p:spPr>
          <a:xfrm>
            <a:off x="6023992" y="5517232"/>
            <a:ext cx="5782433" cy="10624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US" b="1" spc="20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ĐỊA CHỈ KÊNH HỌC LIỆU ÂM NHẠC KẾT NỐI: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US" b="1" spc="20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  <a:hlinkClick r:id="rId4"/>
              </a:rPr>
              <a:t>https://www.youtube.com/channel/UCO2d8nr48-iTs8byOJTX9PQ</a:t>
            </a:r>
            <a:r>
              <a:rPr lang="en-US" b="1" spc="20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 </a:t>
            </a:r>
            <a:endParaRPr lang="vi-VN" b="1" dirty="0">
              <a:solidFill>
                <a:srgbClr val="FF0000"/>
              </a:solidFill>
              <a:effectLst/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E644A7B-E004-2228-7147-E83AD87AF02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5375920" cy="6858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009"/>
    </mc:Choice>
    <mc:Fallback xmlns="">
      <p:transition spd="slow" advTm="11009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BED2B21-1171-78DC-7100-D1F9B0B78E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75921" y="0"/>
            <a:ext cx="6816079" cy="2107753"/>
          </a:xfrm>
          <a:prstGeom prst="rect">
            <a:avLst/>
          </a:prstGeom>
        </p:spPr>
      </p:pic>
      <p:sp>
        <p:nvSpPr>
          <p:cNvPr id="2058" name="Rectangle 5"/>
          <p:cNvSpPr>
            <a:spLocks noChangeArrowheads="1"/>
          </p:cNvSpPr>
          <p:nvPr/>
        </p:nvSpPr>
        <p:spPr bwMode="auto">
          <a:xfrm>
            <a:off x="9452348" y="1504753"/>
            <a:ext cx="1692387" cy="5270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5243" tIns="47621" rIns="95243" bIns="47621">
            <a:spAutoFit/>
          </a:bodyPr>
          <a:lstStyle/>
          <a:p>
            <a:pPr eaLnBrk="1" hangingPunct="1"/>
            <a:r>
              <a:rPr lang="en-US" sz="2800" b="1" dirty="0">
                <a:solidFill>
                  <a:srgbClr val="1713C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TIẾT </a:t>
            </a:r>
            <a:r>
              <a:rPr lang="en-US" sz="2800" b="1" dirty="0" smtClean="0">
                <a:solidFill>
                  <a:srgbClr val="1713C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endParaRPr lang="en-US" sz="2800" b="1" dirty="0">
              <a:solidFill>
                <a:srgbClr val="1713CB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FCEE1C6-4141-45DB-9773-AA5A372152C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  <a14:imgEffect>
                      <a14:saturation sat="400000"/>
                    </a14:imgEffect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6613" y="1907415"/>
            <a:ext cx="2951928" cy="295192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51F8121-E799-0D50-371D-7765B4D2A6E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5375920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ADC6D6F-E0DD-119D-DFEB-C70462486BFD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aturation sat="20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3185"/>
          <a:stretch/>
        </p:blipFill>
        <p:spPr>
          <a:xfrm>
            <a:off x="7919060" y="4039354"/>
            <a:ext cx="4104456" cy="2881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3163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009"/>
    </mc:Choice>
    <mc:Fallback xmlns="">
      <p:transition spd="slow" advTm="11009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5A939FF-C85E-C0D5-FDA2-F8E8348D0F0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796BE69E-533C-A8AC-83B1-AB379D87DDA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colorTemperature colorTemp="4700"/>
                    </a14:imgEffect>
                    <a14:imgEffect>
                      <a14:saturation sat="200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51584" y="-235634"/>
            <a:ext cx="7344816" cy="7099025"/>
          </a:xfrm>
          <a:prstGeom prst="rect">
            <a:avLst/>
          </a:prstGeom>
        </p:spPr>
      </p:pic>
      <p:sp>
        <p:nvSpPr>
          <p:cNvPr id="12" name="Rectangle 5">
            <a:extLst>
              <a:ext uri="{FF2B5EF4-FFF2-40B4-BE49-F238E27FC236}">
                <a16:creationId xmlns:a16="http://schemas.microsoft.com/office/drawing/2014/main" id="{E6A93F7D-3019-A40B-5554-1A30A63B035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43472" y="2034685"/>
            <a:ext cx="9361040" cy="25583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5243" tIns="47621" rIns="95243" bIns="47621">
            <a:spAutoFit/>
          </a:bodyPr>
          <a:lstStyle/>
          <a:p>
            <a:pPr algn="ctr" eaLnBrk="1" hangingPunct="1"/>
            <a:r>
              <a:rPr lang="en-US" sz="80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KHỞI</a:t>
            </a:r>
          </a:p>
          <a:p>
            <a:pPr algn="ctr" eaLnBrk="1" hangingPunct="1"/>
            <a:r>
              <a:rPr lang="en-US" sz="80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ĐỘNG</a:t>
            </a:r>
          </a:p>
        </p:txBody>
      </p:sp>
    </p:spTree>
    <p:extLst>
      <p:ext uri="{BB962C8B-B14F-4D97-AF65-F5344CB8AC3E}">
        <p14:creationId xmlns:p14="http://schemas.microsoft.com/office/powerpoint/2010/main" val="4073173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7091D9A5-B4E6-FF93-17A8-8EB1BD9225B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FFE48B11-135F-7EA8-8E0C-F3B15E03361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3752" y="2274534"/>
            <a:ext cx="7539521" cy="3963906"/>
          </a:xfrm>
          <a:prstGeom prst="rect">
            <a:avLst/>
          </a:prstGeom>
        </p:spPr>
      </p:pic>
      <p:pic>
        <p:nvPicPr>
          <p:cNvPr id="2" name="Picture 13">
            <a:extLst>
              <a:ext uri="{FF2B5EF4-FFF2-40B4-BE49-F238E27FC236}">
                <a16:creationId xmlns:a16="http://schemas.microsoft.com/office/drawing/2014/main" id="{926F792D-B0C1-46E2-91EA-61A1AD4A2F3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0505" b="76349"/>
          <a:stretch/>
        </p:blipFill>
        <p:spPr bwMode="auto">
          <a:xfrm>
            <a:off x="515103" y="457632"/>
            <a:ext cx="3018726" cy="9361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1168502" y="1480229"/>
            <a:ext cx="6398611" cy="68512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>
              <a:lnSpc>
                <a:spcPct val="107000"/>
              </a:lnSpc>
            </a:pPr>
            <a:r>
              <a:rPr lang="vi-VN" sz="3600" b="1" dirty="0" smtClean="0">
                <a:solidFill>
                  <a:srgbClr val="1713CB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* Trò chơi: </a:t>
            </a:r>
            <a:r>
              <a:rPr lang="en-US" sz="3600" b="1" i="1" dirty="0" err="1" smtClean="0">
                <a:solidFill>
                  <a:srgbClr val="1713CB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Bông</a:t>
            </a:r>
            <a:r>
              <a:rPr lang="en-US" sz="3600" b="1" i="1" dirty="0" smtClean="0">
                <a:solidFill>
                  <a:srgbClr val="1713CB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3600" b="1" i="1" dirty="0" err="1" smtClean="0">
                <a:solidFill>
                  <a:srgbClr val="1713CB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hoa</a:t>
            </a:r>
            <a:r>
              <a:rPr lang="en-US" sz="3600" b="1" i="1" dirty="0" smtClean="0">
                <a:solidFill>
                  <a:srgbClr val="1713CB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3600" b="1" i="1" dirty="0" err="1" smtClean="0">
                <a:solidFill>
                  <a:srgbClr val="1713CB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tặng</a:t>
            </a:r>
            <a:r>
              <a:rPr lang="en-US" sz="3600" b="1" i="1" dirty="0" smtClean="0">
                <a:solidFill>
                  <a:srgbClr val="1713CB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3600" b="1" i="1" dirty="0" err="1" smtClean="0">
                <a:solidFill>
                  <a:srgbClr val="1713CB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thầy</a:t>
            </a:r>
            <a:r>
              <a:rPr lang="vi-VN" sz="3600" b="1" i="1" dirty="0" smtClean="0">
                <a:solidFill>
                  <a:srgbClr val="1713CB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!</a:t>
            </a:r>
            <a:endParaRPr lang="en-US" sz="3600" b="1" dirty="0">
              <a:solidFill>
                <a:srgbClr val="1713CB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ADC6D6F-E0DD-119D-DFEB-C70462486BFD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aturation sat="20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3185"/>
          <a:stretch/>
        </p:blipFill>
        <p:spPr>
          <a:xfrm>
            <a:off x="26679" y="3429000"/>
            <a:ext cx="4104456" cy="2881032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4391224" y="2595514"/>
            <a:ext cx="7105375" cy="21741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</a:pPr>
            <a:r>
              <a:rPr lang="en-US" sz="3200" b="1" i="1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+ </a:t>
            </a:r>
            <a:r>
              <a:rPr lang="en-US" sz="3200" b="1" i="1" dirty="0" err="1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Luật</a:t>
            </a:r>
            <a:r>
              <a:rPr lang="en-US" sz="3200" b="1" i="1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i="1" dirty="0" err="1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chơi</a:t>
            </a:r>
            <a:r>
              <a:rPr lang="en-US" sz="3200" b="1" i="1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:</a:t>
            </a:r>
            <a:r>
              <a:rPr lang="en-US" sz="3200" b="1" i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vi-VN" sz="3200" i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HS nghe nhạc và chuyền hoa, nhạc vừa dứt hoa trong tay bạn nào bạn đó sẽ lên tặng hoa và gửi lời chúc đến giáo viên nhân dịp 20/11.</a:t>
            </a:r>
            <a:endParaRPr lang="en-US" sz="3200" i="1" dirty="0">
              <a:effectLst/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0569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3CD42F8-011C-5D74-1710-F7C7DF5B05F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54" name="Picture 6" descr="Kids holding wooden frame. Download a Free Preview or High Quality Adobe  Illustrator Ai, EPS, P… | School wall art, Transportation for kids, Kids  cartoon characters">
            <a:extLst>
              <a:ext uri="{FF2B5EF4-FFF2-40B4-BE49-F238E27FC236}">
                <a16:creationId xmlns:a16="http://schemas.microsoft.com/office/drawing/2014/main" id="{A2B3EC3E-1A0A-4B3B-B294-C90EA62B0BB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4301" b="24801"/>
          <a:stretch/>
        </p:blipFill>
        <p:spPr bwMode="auto">
          <a:xfrm>
            <a:off x="479376" y="1213374"/>
            <a:ext cx="11233248" cy="5040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73D2D16-53E8-1B69-AD0C-3E1A93107099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408" y="2996952"/>
            <a:ext cx="2309167" cy="137978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aturation sat="3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704149" y="3777512"/>
            <a:ext cx="4752528" cy="1109147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529093" y="4906118"/>
            <a:ext cx="5885847" cy="657934"/>
          </a:xfrm>
          <a:prstGeom prst="rect">
            <a:avLst/>
          </a:prstGeom>
        </p:spPr>
      </p:pic>
      <p:pic>
        <p:nvPicPr>
          <p:cNvPr id="9" name="Picture 13">
            <a:extLst>
              <a:ext uri="{FF2B5EF4-FFF2-40B4-BE49-F238E27FC236}">
                <a16:creationId xmlns:a16="http://schemas.microsoft.com/office/drawing/2014/main" id="{2950AE3B-636F-CC44-0F82-5A98542E777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6556" r="40505"/>
          <a:stretch/>
        </p:blipFill>
        <p:spPr bwMode="auto">
          <a:xfrm>
            <a:off x="474115" y="404665"/>
            <a:ext cx="2669557" cy="8205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86942544"/>
      </p:ext>
    </p:extLst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C05FC09-0601-4D9A-4B9E-6459293AC8A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B18B8BC0-08DE-D92A-6386-A9F98C4B7D03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25000"/>
                    </a14:imgEffect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784" t="8649" r="2687" b="74474"/>
          <a:stretch/>
        </p:blipFill>
        <p:spPr>
          <a:xfrm>
            <a:off x="399904" y="1510569"/>
            <a:ext cx="3268489" cy="1032301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25F978F9-EACA-C82A-F074-174FF7D79812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25000"/>
                    </a14:imgEffect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784" t="8649" r="2687" b="74474"/>
          <a:stretch/>
        </p:blipFill>
        <p:spPr>
          <a:xfrm>
            <a:off x="397696" y="308467"/>
            <a:ext cx="3268489" cy="1032301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4D3C4717-53A6-6BB6-9EF5-7F85B372A162}"/>
              </a:ext>
            </a:extLst>
          </p:cNvPr>
          <p:cNvSpPr/>
          <p:nvPr/>
        </p:nvSpPr>
        <p:spPr>
          <a:xfrm>
            <a:off x="1002066" y="560394"/>
            <a:ext cx="2059747" cy="5284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ZapfChancery-Medium" panose="00000400000000000000" pitchFamily="2" charset="0"/>
              </a:rPr>
              <a:t>HÁT MẪU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56098C7-1979-A297-3F47-DC5385A18843}"/>
              </a:ext>
            </a:extLst>
          </p:cNvPr>
          <p:cNvSpPr/>
          <p:nvPr/>
        </p:nvSpPr>
        <p:spPr>
          <a:xfrm>
            <a:off x="1090059" y="1784976"/>
            <a:ext cx="2059747" cy="5284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ZapfChancery-Medium" panose="00000400000000000000" pitchFamily="2" charset="0"/>
              </a:rPr>
              <a:t>GIAI ĐIỆU</a:t>
            </a:r>
            <a:endParaRPr lang="vi-VN" sz="2800" b="1" dirty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  <a:cs typeface="ZapfChancery-Medium" panose="00000400000000000000" pitchFamily="2" charset="0"/>
            </a:endParaRP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E3D82598-3E55-3EAA-0885-2B9C3627698F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66345" y="351117"/>
            <a:ext cx="1389535" cy="83028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00056" y="361318"/>
            <a:ext cx="4950038" cy="5885727"/>
          </a:xfrm>
          <a:prstGeom prst="rect">
            <a:avLst/>
          </a:prstGeom>
        </p:spPr>
      </p:pic>
      <p:grpSp>
        <p:nvGrpSpPr>
          <p:cNvPr id="9" name="Group 8"/>
          <p:cNvGrpSpPr/>
          <p:nvPr/>
        </p:nvGrpSpPr>
        <p:grpSpPr>
          <a:xfrm>
            <a:off x="319100" y="1916832"/>
            <a:ext cx="5639050" cy="4357509"/>
            <a:chOff x="319100" y="1916832"/>
            <a:chExt cx="5639050" cy="4357509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saturation sat="2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319100" y="2047541"/>
              <a:ext cx="5639050" cy="4226800"/>
            </a:xfrm>
            <a:prstGeom prst="rect">
              <a:avLst/>
            </a:prstGeom>
          </p:spPr>
        </p:pic>
        <p:sp>
          <p:nvSpPr>
            <p:cNvPr id="8" name="Rectangle 7"/>
            <p:cNvSpPr/>
            <p:nvPr/>
          </p:nvSpPr>
          <p:spPr>
            <a:xfrm>
              <a:off x="3863752" y="1916832"/>
              <a:ext cx="432048" cy="144016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74472523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ÁT 1 LẦ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1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1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EAT 1 LẦ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24" grpId="0"/>
      <p:bldP spid="2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5A939FF-C85E-C0D5-FDA2-F8E8348D0F0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Picture 13">
            <a:extLst>
              <a:ext uri="{FF2B5EF4-FFF2-40B4-BE49-F238E27FC236}">
                <a16:creationId xmlns:a16="http://schemas.microsoft.com/office/drawing/2014/main" id="{2950AE3B-636F-CC44-0F82-5A98542E777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6556" r="40505"/>
          <a:stretch/>
        </p:blipFill>
        <p:spPr bwMode="auto">
          <a:xfrm>
            <a:off x="479376" y="476672"/>
            <a:ext cx="3096344" cy="9517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4C0FFBD-09D6-5D76-8256-4C43BFCF2F0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400" y="1097360"/>
            <a:ext cx="10945216" cy="576064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ECE4776-86EE-5100-9D91-3CA9B869E48B}"/>
              </a:ext>
            </a:extLst>
          </p:cNvPr>
          <p:cNvSpPr txBox="1"/>
          <p:nvPr/>
        </p:nvSpPr>
        <p:spPr>
          <a:xfrm>
            <a:off x="3575720" y="2967335"/>
            <a:ext cx="5112568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4800" b="1" dirty="0">
                <a:latin typeface="Cambria" pitchFamily="18" charset="0"/>
              </a:rPr>
              <a:t>HÁT</a:t>
            </a:r>
          </a:p>
          <a:p>
            <a:pPr algn="ctr"/>
            <a:r>
              <a:rPr lang="en-US" sz="4800" b="1" dirty="0">
                <a:latin typeface="Cambria" pitchFamily="18" charset="0"/>
              </a:rPr>
              <a:t>THEO NHẠC ĐỆM</a:t>
            </a:r>
            <a:endParaRPr lang="vi-VN" sz="4800" b="1" dirty="0"/>
          </a:p>
        </p:txBody>
      </p:sp>
    </p:spTree>
    <p:extLst>
      <p:ext uri="{BB962C8B-B14F-4D97-AF65-F5344CB8AC3E}">
        <p14:creationId xmlns:p14="http://schemas.microsoft.com/office/powerpoint/2010/main" val="3276693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C05FC09-0601-4D9A-4B9E-6459293AC8A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" y="247"/>
            <a:ext cx="12192000" cy="6858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A3D162D-AD33-14AD-55D1-9618CDE13BA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784" t="8649" r="2687" b="74474"/>
          <a:stretch/>
        </p:blipFill>
        <p:spPr>
          <a:xfrm>
            <a:off x="397696" y="308467"/>
            <a:ext cx="3268489" cy="1032301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8EEFEAB9-381F-EC99-933A-8BF8554EECB6}"/>
              </a:ext>
            </a:extLst>
          </p:cNvPr>
          <p:cNvSpPr/>
          <p:nvPr/>
        </p:nvSpPr>
        <p:spPr>
          <a:xfrm>
            <a:off x="1002066" y="560394"/>
            <a:ext cx="2059747" cy="5284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ZapfChancery-Medium" panose="00000400000000000000" pitchFamily="2" charset="0"/>
              </a:rPr>
              <a:t>NHẠC ĐỆM</a:t>
            </a:r>
            <a:endParaRPr lang="vi-VN" sz="2400" b="1" dirty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  <a:cs typeface="ZapfChancery-Medium" panose="00000400000000000000" pitchFamily="2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3D82598-3E55-3EAA-0885-2B9C3627698F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66345" y="351117"/>
            <a:ext cx="1389535" cy="83028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00056" y="361318"/>
            <a:ext cx="4950038" cy="5885727"/>
          </a:xfrm>
          <a:prstGeom prst="rect">
            <a:avLst/>
          </a:prstGeom>
        </p:spPr>
      </p:pic>
      <p:grpSp>
        <p:nvGrpSpPr>
          <p:cNvPr id="4" name="Group 3"/>
          <p:cNvGrpSpPr/>
          <p:nvPr/>
        </p:nvGrpSpPr>
        <p:grpSpPr>
          <a:xfrm>
            <a:off x="319100" y="1916832"/>
            <a:ext cx="5639050" cy="4357509"/>
            <a:chOff x="319100" y="1916832"/>
            <a:chExt cx="5639050" cy="4357509"/>
          </a:xfrm>
        </p:grpSpPr>
        <p:grpSp>
          <p:nvGrpSpPr>
            <p:cNvPr id="11" name="Group 10"/>
            <p:cNvGrpSpPr/>
            <p:nvPr/>
          </p:nvGrpSpPr>
          <p:grpSpPr>
            <a:xfrm>
              <a:off x="319100" y="1916832"/>
              <a:ext cx="5639050" cy="4357509"/>
              <a:chOff x="319100" y="1916832"/>
              <a:chExt cx="5639050" cy="4357509"/>
            </a:xfrm>
          </p:grpSpPr>
          <p:pic>
            <p:nvPicPr>
              <p:cNvPr id="12" name="Picture 11"/>
              <p:cNvPicPr>
                <a:picLocks noChangeAspect="1"/>
              </p:cNvPicPr>
              <p:nvPr/>
            </p:nvPicPr>
            <p:blipFill>
              <a:blip r:embed="rId8">
                <a:extLst>
                  <a:ext uri="{BEBA8EAE-BF5A-486C-A8C5-ECC9F3942E4B}">
                    <a14:imgProps xmlns:a14="http://schemas.microsoft.com/office/drawing/2010/main">
                      <a14:imgLayer r:embed="rId9">
                        <a14:imgEffect>
                          <a14:saturation sat="2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flipH="1">
                <a:off x="319100" y="2047541"/>
                <a:ext cx="5639050" cy="4226800"/>
              </a:xfrm>
              <a:prstGeom prst="rect">
                <a:avLst/>
              </a:prstGeom>
            </p:spPr>
          </p:pic>
          <p:sp>
            <p:nvSpPr>
              <p:cNvPr id="14" name="Rectangle 13"/>
              <p:cNvSpPr/>
              <p:nvPr/>
            </p:nvSpPr>
            <p:spPr>
              <a:xfrm>
                <a:off x="3863752" y="1916832"/>
                <a:ext cx="432048" cy="144016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5" name="Rectangle 14"/>
            <p:cNvSpPr/>
            <p:nvPr/>
          </p:nvSpPr>
          <p:spPr>
            <a:xfrm>
              <a:off x="407528" y="1954986"/>
              <a:ext cx="873768" cy="825942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13973343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EAT 1 LẦ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5A939FF-C85E-C0D5-FDA2-F8E8348D0F0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Picture 13">
            <a:extLst>
              <a:ext uri="{FF2B5EF4-FFF2-40B4-BE49-F238E27FC236}">
                <a16:creationId xmlns:a16="http://schemas.microsoft.com/office/drawing/2014/main" id="{2950AE3B-636F-CC44-0F82-5A98542E777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6556" r="40505"/>
          <a:stretch/>
        </p:blipFill>
        <p:spPr bwMode="auto">
          <a:xfrm>
            <a:off x="479376" y="476672"/>
            <a:ext cx="3096344" cy="9517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4C0FFBD-09D6-5D76-8256-4C43BFCF2F0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400" y="1097360"/>
            <a:ext cx="10945216" cy="576064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ECE4776-86EE-5100-9D91-3CA9B869E48B}"/>
              </a:ext>
            </a:extLst>
          </p:cNvPr>
          <p:cNvSpPr txBox="1"/>
          <p:nvPr/>
        </p:nvSpPr>
        <p:spPr>
          <a:xfrm>
            <a:off x="3572654" y="3068960"/>
            <a:ext cx="5256584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4400" b="1" dirty="0" smtClean="0">
                <a:latin typeface="Cambria" pitchFamily="18" charset="0"/>
              </a:rPr>
              <a:t>HÁT KẾT HỢP</a:t>
            </a:r>
          </a:p>
          <a:p>
            <a:pPr algn="ctr"/>
            <a:r>
              <a:rPr lang="en-US" sz="4400" b="1" dirty="0" smtClean="0">
                <a:latin typeface="Cambria" pitchFamily="18" charset="0"/>
              </a:rPr>
              <a:t>VẬN ĐỘNG CƠ THỂ</a:t>
            </a:r>
            <a:endParaRPr lang="vi-VN" sz="4400" b="1" dirty="0"/>
          </a:p>
        </p:txBody>
      </p:sp>
    </p:spTree>
    <p:extLst>
      <p:ext uri="{BB962C8B-B14F-4D97-AF65-F5344CB8AC3E}">
        <p14:creationId xmlns:p14="http://schemas.microsoft.com/office/powerpoint/2010/main" val="349848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C05FC09-0601-4D9A-4B9E-6459293AC8A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A3D162D-AD33-14AD-55D1-9618CDE13BAB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25000"/>
                    </a14:imgEffect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784" t="8649" r="2687" b="74474"/>
          <a:stretch/>
        </p:blipFill>
        <p:spPr>
          <a:xfrm>
            <a:off x="397696" y="308467"/>
            <a:ext cx="3268489" cy="1032301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8EEFEAB9-381F-EC99-933A-8BF8554EECB6}"/>
              </a:ext>
            </a:extLst>
          </p:cNvPr>
          <p:cNvSpPr/>
          <p:nvPr/>
        </p:nvSpPr>
        <p:spPr>
          <a:xfrm>
            <a:off x="1002066" y="560394"/>
            <a:ext cx="2059747" cy="5284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ZapfChancery-Medium" panose="00000400000000000000" pitchFamily="2" charset="0"/>
              </a:rPr>
              <a:t>NHẠC ĐỆM</a:t>
            </a:r>
            <a:endParaRPr lang="vi-VN" sz="2400" b="1" dirty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  <a:cs typeface="ZapfChancery-Medium" panose="00000400000000000000" pitchFamily="2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3D82598-3E55-3EAA-0885-2B9C3627698F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66345" y="351117"/>
            <a:ext cx="1389535" cy="83028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00056" y="361318"/>
            <a:ext cx="4950038" cy="5885727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376" y="1861388"/>
            <a:ext cx="5956365" cy="134146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2066" y="3202156"/>
            <a:ext cx="4715892" cy="33673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780616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EAT 1 LẦ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5A939FF-C85E-C0D5-FDA2-F8E8348D0F0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Picture 13">
            <a:extLst>
              <a:ext uri="{FF2B5EF4-FFF2-40B4-BE49-F238E27FC236}">
                <a16:creationId xmlns:a16="http://schemas.microsoft.com/office/drawing/2014/main" id="{2950AE3B-636F-CC44-0F82-5A98542E777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6556" r="40505"/>
          <a:stretch/>
        </p:blipFill>
        <p:spPr bwMode="auto">
          <a:xfrm>
            <a:off x="479376" y="476672"/>
            <a:ext cx="3096344" cy="9517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4C0FFBD-09D6-5D76-8256-4C43BFCF2F0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400" y="1097360"/>
            <a:ext cx="10945216" cy="576064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ECE4776-86EE-5100-9D91-3CA9B869E48B}"/>
              </a:ext>
            </a:extLst>
          </p:cNvPr>
          <p:cNvSpPr txBox="1"/>
          <p:nvPr/>
        </p:nvSpPr>
        <p:spPr>
          <a:xfrm>
            <a:off x="3572654" y="3068960"/>
            <a:ext cx="5256584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atin typeface="Cambria" pitchFamily="18" charset="0"/>
              </a:rPr>
              <a:t>HÁT DIỄN XƯỚNG – HÒA GIỌNG</a:t>
            </a:r>
            <a:endParaRPr lang="vi-VN" sz="4000" b="1" dirty="0"/>
          </a:p>
        </p:txBody>
      </p:sp>
    </p:spTree>
    <p:extLst>
      <p:ext uri="{BB962C8B-B14F-4D97-AF65-F5344CB8AC3E}">
        <p14:creationId xmlns:p14="http://schemas.microsoft.com/office/powerpoint/2010/main" val="296258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C05FC09-0601-4D9A-4B9E-6459293AC8A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A3D162D-AD33-14AD-55D1-9618CDE13BAB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25000"/>
                    </a14:imgEffect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784" t="8649" r="2687" b="74474"/>
          <a:stretch/>
        </p:blipFill>
        <p:spPr>
          <a:xfrm>
            <a:off x="397696" y="308467"/>
            <a:ext cx="3268489" cy="1032301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8EEFEAB9-381F-EC99-933A-8BF8554EECB6}"/>
              </a:ext>
            </a:extLst>
          </p:cNvPr>
          <p:cNvSpPr/>
          <p:nvPr/>
        </p:nvSpPr>
        <p:spPr>
          <a:xfrm>
            <a:off x="1002066" y="560394"/>
            <a:ext cx="2059747" cy="5284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ZapfChancery-Medium" panose="00000400000000000000" pitchFamily="2" charset="0"/>
              </a:rPr>
              <a:t>NHẠC ĐỆM</a:t>
            </a:r>
            <a:endParaRPr lang="vi-VN" sz="2400" b="1" dirty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  <a:cs typeface="ZapfChancery-Medium" panose="00000400000000000000" pitchFamily="2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3D82598-3E55-3EAA-0885-2B9C3627698F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66345" y="351117"/>
            <a:ext cx="1389535" cy="830280"/>
          </a:xfrm>
          <a:prstGeom prst="rect">
            <a:avLst/>
          </a:prstGeom>
        </p:spPr>
      </p:pic>
      <p:grpSp>
        <p:nvGrpSpPr>
          <p:cNvPr id="7" name="Group 6"/>
          <p:cNvGrpSpPr/>
          <p:nvPr/>
        </p:nvGrpSpPr>
        <p:grpSpPr>
          <a:xfrm>
            <a:off x="6788572" y="351116"/>
            <a:ext cx="4968892" cy="3509932"/>
            <a:chOff x="6788572" y="224731"/>
            <a:chExt cx="4968892" cy="3509932"/>
          </a:xfrm>
        </p:grpSpPr>
        <p:pic>
          <p:nvPicPr>
            <p:cNvPr id="10" name="Picture 9"/>
            <p:cNvPicPr>
              <a:picLocks noChangeAspect="1"/>
            </p:cNvPicPr>
            <p:nvPr/>
          </p:nvPicPr>
          <p:blipFill rotWithShape="1">
            <a:blip r:embed="rId8"/>
            <a:srcRect b="40591"/>
            <a:stretch/>
          </p:blipFill>
          <p:spPr>
            <a:xfrm>
              <a:off x="6788572" y="224731"/>
              <a:ext cx="4968892" cy="3509932"/>
            </a:xfrm>
            <a:prstGeom prst="rect">
              <a:avLst/>
            </a:prstGeom>
          </p:spPr>
        </p:pic>
        <p:pic>
          <p:nvPicPr>
            <p:cNvPr id="6" name="Picture 5"/>
            <p:cNvPicPr>
              <a:picLocks noChangeAspect="1"/>
            </p:cNvPicPr>
            <p:nvPr/>
          </p:nvPicPr>
          <p:blipFill rotWithShape="1">
            <a:blip r:embed="rId9">
              <a:duotone>
                <a:schemeClr val="accent2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100000" l="0" r="100000"/>
                      </a14:imgEffect>
                    </a14:imgLayer>
                  </a14:imgProps>
                </a:ext>
              </a:extLst>
            </a:blip>
            <a:srcRect l="77251" b="81484"/>
            <a:stretch/>
          </p:blipFill>
          <p:spPr>
            <a:xfrm>
              <a:off x="10637317" y="3064965"/>
              <a:ext cx="1115430" cy="566059"/>
            </a:xfrm>
            <a:prstGeom prst="rect">
              <a:avLst/>
            </a:prstGeom>
          </p:spPr>
        </p:pic>
      </p:grp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9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100000" l="0" r="100000"/>
                    </a14:imgEffect>
                  </a14:imgLayer>
                </a14:imgProps>
              </a:ext>
            </a:extLst>
          </a:blip>
          <a:srcRect t="21490"/>
          <a:stretch/>
        </p:blipFill>
        <p:spPr>
          <a:xfrm>
            <a:off x="6819134" y="3892148"/>
            <a:ext cx="4903223" cy="2400111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1084572" y="2231276"/>
            <a:ext cx="3986897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i="1" dirty="0" err="1" smtClean="0">
                <a:latin typeface="Cambria" pitchFamily="18" charset="0"/>
              </a:rPr>
              <a:t>Nếu</a:t>
            </a:r>
            <a:r>
              <a:rPr lang="en-US" sz="2000" i="1" dirty="0" smtClean="0">
                <a:latin typeface="Cambria" pitchFamily="18" charset="0"/>
              </a:rPr>
              <a:t> </a:t>
            </a:r>
            <a:r>
              <a:rPr lang="en-US" sz="2000" i="1" dirty="0" err="1" smtClean="0">
                <a:latin typeface="Cambria" pitchFamily="18" charset="0"/>
              </a:rPr>
              <a:t>em</a:t>
            </a:r>
            <a:r>
              <a:rPr lang="en-US" sz="2000" i="1" dirty="0" smtClean="0">
                <a:latin typeface="Cambria" pitchFamily="18" charset="0"/>
              </a:rPr>
              <a:t> </a:t>
            </a:r>
            <a:r>
              <a:rPr lang="en-US" sz="2000" i="1" dirty="0" err="1" smtClean="0">
                <a:latin typeface="Cambria" pitchFamily="18" charset="0"/>
              </a:rPr>
              <a:t>là</a:t>
            </a:r>
            <a:r>
              <a:rPr lang="en-US" sz="2000" i="1" dirty="0" smtClean="0">
                <a:latin typeface="Cambria" pitchFamily="18" charset="0"/>
              </a:rPr>
              <a:t> …. </a:t>
            </a:r>
            <a:r>
              <a:rPr lang="en-US" sz="2000" i="1" dirty="0" err="1">
                <a:latin typeface="Cambria" pitchFamily="18" charset="0"/>
              </a:rPr>
              <a:t>n</a:t>
            </a:r>
            <a:r>
              <a:rPr lang="en-US" sz="2000" i="1" dirty="0" err="1" smtClean="0">
                <a:latin typeface="Cambria" pitchFamily="18" charset="0"/>
              </a:rPr>
              <a:t>ên</a:t>
            </a:r>
            <a:r>
              <a:rPr lang="en-US" sz="2000" i="1" dirty="0" smtClean="0">
                <a:latin typeface="Cambria" pitchFamily="18" charset="0"/>
              </a:rPr>
              <a:t> </a:t>
            </a:r>
            <a:r>
              <a:rPr lang="en-US" sz="2000" i="1" dirty="0" err="1" smtClean="0">
                <a:latin typeface="Cambria" pitchFamily="18" charset="0"/>
              </a:rPr>
              <a:t>người</a:t>
            </a:r>
            <a:r>
              <a:rPr lang="en-US" sz="2000" i="1" dirty="0" smtClean="0">
                <a:latin typeface="Cambria" pitchFamily="18" charset="0"/>
              </a:rPr>
              <a:t> (</a:t>
            </a:r>
            <a:r>
              <a:rPr lang="en-US" sz="2000" i="1" dirty="0" err="1" smtClean="0">
                <a:latin typeface="Cambria" pitchFamily="18" charset="0"/>
              </a:rPr>
              <a:t>phai</a:t>
            </a:r>
            <a:r>
              <a:rPr lang="en-US" sz="2000" i="1" dirty="0" smtClean="0">
                <a:latin typeface="Cambria" pitchFamily="18" charset="0"/>
              </a:rPr>
              <a:t> </a:t>
            </a:r>
            <a:r>
              <a:rPr lang="en-US" sz="2000" i="1" dirty="0" err="1" smtClean="0">
                <a:latin typeface="Cambria" pitchFamily="18" charset="0"/>
              </a:rPr>
              <a:t>mờ</a:t>
            </a:r>
            <a:r>
              <a:rPr lang="en-US" sz="2000" i="1" dirty="0" smtClean="0">
                <a:latin typeface="Cambria" pitchFamily="18" charset="0"/>
              </a:rPr>
              <a:t>)</a:t>
            </a:r>
            <a:endParaRPr lang="en-US" sz="2000" i="1" dirty="0"/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3996" y="3655754"/>
            <a:ext cx="2928938" cy="1747838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>
          <a:xfrm>
            <a:off x="2199340" y="5403592"/>
            <a:ext cx="445654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i="1" dirty="0" err="1" smtClean="0">
                <a:solidFill>
                  <a:schemeClr val="accent2"/>
                </a:solidFill>
                <a:latin typeface="Cambria" pitchFamily="18" charset="0"/>
              </a:rPr>
              <a:t>Em</a:t>
            </a:r>
            <a:r>
              <a:rPr lang="en-US" sz="2000" i="1" dirty="0" smtClean="0">
                <a:solidFill>
                  <a:schemeClr val="accent2"/>
                </a:solidFill>
                <a:latin typeface="Cambria" pitchFamily="18" charset="0"/>
              </a:rPr>
              <a:t> </a:t>
            </a:r>
            <a:r>
              <a:rPr lang="en-US" sz="2000" i="1" dirty="0" err="1" smtClean="0">
                <a:solidFill>
                  <a:schemeClr val="accent2"/>
                </a:solidFill>
                <a:latin typeface="Cambria" pitchFamily="18" charset="0"/>
              </a:rPr>
              <a:t>không</a:t>
            </a:r>
            <a:r>
              <a:rPr lang="en-US" sz="2000" i="1" dirty="0" smtClean="0">
                <a:solidFill>
                  <a:schemeClr val="accent2"/>
                </a:solidFill>
                <a:latin typeface="Cambria" pitchFamily="18" charset="0"/>
              </a:rPr>
              <a:t> </a:t>
            </a:r>
            <a:r>
              <a:rPr lang="en-US" sz="2000" i="1" dirty="0" err="1" smtClean="0">
                <a:solidFill>
                  <a:schemeClr val="accent2"/>
                </a:solidFill>
                <a:latin typeface="Cambria" pitchFamily="18" charset="0"/>
              </a:rPr>
              <a:t>quên</a:t>
            </a:r>
            <a:r>
              <a:rPr lang="en-US" sz="2000" i="1" dirty="0" smtClean="0">
                <a:solidFill>
                  <a:schemeClr val="accent2"/>
                </a:solidFill>
                <a:latin typeface="Cambria" pitchFamily="18" charset="0"/>
              </a:rPr>
              <a:t> … </a:t>
            </a:r>
            <a:r>
              <a:rPr lang="en-US" sz="2000" i="1" dirty="0" err="1" smtClean="0">
                <a:solidFill>
                  <a:schemeClr val="accent2"/>
                </a:solidFill>
                <a:latin typeface="Cambria" pitchFamily="18" charset="0"/>
              </a:rPr>
              <a:t>chúng</a:t>
            </a:r>
            <a:r>
              <a:rPr lang="en-US" sz="2000" i="1" dirty="0" smtClean="0">
                <a:solidFill>
                  <a:schemeClr val="accent2"/>
                </a:solidFill>
                <a:latin typeface="Cambria" pitchFamily="18" charset="0"/>
              </a:rPr>
              <a:t> </a:t>
            </a:r>
            <a:r>
              <a:rPr lang="en-US" sz="2000" i="1" dirty="0" err="1" smtClean="0">
                <a:solidFill>
                  <a:schemeClr val="accent2"/>
                </a:solidFill>
                <a:latin typeface="Cambria" pitchFamily="18" charset="0"/>
              </a:rPr>
              <a:t>em</a:t>
            </a:r>
            <a:r>
              <a:rPr lang="en-US" sz="2000" i="1" dirty="0" smtClean="0">
                <a:solidFill>
                  <a:schemeClr val="accent2"/>
                </a:solidFill>
                <a:latin typeface="Cambria" pitchFamily="18" charset="0"/>
              </a:rPr>
              <a:t> (</a:t>
            </a:r>
            <a:r>
              <a:rPr lang="en-US" sz="2000" i="1" dirty="0" err="1" smtClean="0">
                <a:solidFill>
                  <a:schemeClr val="accent2"/>
                </a:solidFill>
                <a:latin typeface="Cambria" pitchFamily="18" charset="0"/>
              </a:rPr>
              <a:t>lòng</a:t>
            </a:r>
            <a:r>
              <a:rPr lang="en-US" sz="2000" i="1" dirty="0" smtClean="0">
                <a:solidFill>
                  <a:schemeClr val="accent2"/>
                </a:solidFill>
                <a:latin typeface="Cambria" pitchFamily="18" charset="0"/>
              </a:rPr>
              <a:t> </a:t>
            </a:r>
            <a:r>
              <a:rPr lang="en-US" sz="2000" i="1" dirty="0" err="1" smtClean="0">
                <a:solidFill>
                  <a:schemeClr val="accent2"/>
                </a:solidFill>
                <a:latin typeface="Cambria" pitchFamily="18" charset="0"/>
              </a:rPr>
              <a:t>em</a:t>
            </a:r>
            <a:r>
              <a:rPr lang="en-US" sz="2000" i="1" dirty="0" smtClean="0">
                <a:solidFill>
                  <a:schemeClr val="accent2"/>
                </a:solidFill>
                <a:latin typeface="Cambria" pitchFamily="18" charset="0"/>
              </a:rPr>
              <a:t>)</a:t>
            </a:r>
            <a:endParaRPr lang="en-US" sz="2000" i="1" dirty="0">
              <a:solidFill>
                <a:schemeClr val="accent2"/>
              </a:solidFill>
            </a:endParaRPr>
          </a:p>
        </p:txBody>
      </p:sp>
      <p:pic>
        <p:nvPicPr>
          <p:cNvPr id="18" name="Picture 17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621" t="13624" r="39862" b="970"/>
          <a:stretch/>
        </p:blipFill>
        <p:spPr>
          <a:xfrm>
            <a:off x="501355" y="1647412"/>
            <a:ext cx="626855" cy="1781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483474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EAT 1 LẦ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/>
      <p:bldP spid="12" grpId="0"/>
      <p:bldP spid="1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3CD42F8-011C-5D74-1710-F7C7DF5B05F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54" name="Picture 6" descr="Kids holding wooden frame. Download a Free Preview or High Quality Adobe  Illustrator Ai, EPS, P… | School wall art, Transportation for kids, Kids  cartoon characters">
            <a:extLst>
              <a:ext uri="{FF2B5EF4-FFF2-40B4-BE49-F238E27FC236}">
                <a16:creationId xmlns:a16="http://schemas.microsoft.com/office/drawing/2014/main" id="{A2B3EC3E-1A0A-4B3B-B294-C90EA62B0BB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4301" b="24801"/>
          <a:stretch/>
        </p:blipFill>
        <p:spPr bwMode="auto">
          <a:xfrm>
            <a:off x="479376" y="1213374"/>
            <a:ext cx="11233248" cy="5040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3">
            <a:extLst>
              <a:ext uri="{FF2B5EF4-FFF2-40B4-BE49-F238E27FC236}">
                <a16:creationId xmlns:a16="http://schemas.microsoft.com/office/drawing/2014/main" id="{E950EEC8-4CBC-4DCE-A9C1-9EC327DF382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41" t="26386" r="29601" b="51165"/>
          <a:stretch/>
        </p:blipFill>
        <p:spPr bwMode="auto">
          <a:xfrm>
            <a:off x="479376" y="352370"/>
            <a:ext cx="3395513" cy="8610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9416" y="3220868"/>
            <a:ext cx="2471564" cy="1025572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659813" y="4044417"/>
            <a:ext cx="6872373" cy="100811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20136" y="5017583"/>
            <a:ext cx="3844853" cy="834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5167699"/>
      </p:ext>
    </p:extLst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C05FC09-0601-4D9A-4B9E-6459293AC8A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A3D162D-AD33-14AD-55D1-9618CDE13BA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784" t="8649" r="2687" b="74474"/>
          <a:stretch/>
        </p:blipFill>
        <p:spPr>
          <a:xfrm>
            <a:off x="397696" y="308467"/>
            <a:ext cx="3268489" cy="1032301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8EEFEAB9-381F-EC99-933A-8BF8554EECB6}"/>
              </a:ext>
            </a:extLst>
          </p:cNvPr>
          <p:cNvSpPr/>
          <p:nvPr/>
        </p:nvSpPr>
        <p:spPr>
          <a:xfrm>
            <a:off x="1002066" y="560394"/>
            <a:ext cx="2059747" cy="5284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ZapfChancery-Medium" panose="00000400000000000000" pitchFamily="2" charset="0"/>
              </a:rPr>
              <a:t>NHẠC </a:t>
            </a:r>
            <a:r>
              <a:rPr lang="en-US" sz="2400" b="1" dirty="0" smtClean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ZapfChancery-Medium" panose="00000400000000000000" pitchFamily="2" charset="0"/>
              </a:rPr>
              <a:t>NGHE</a:t>
            </a:r>
            <a:endParaRPr lang="vi-VN" sz="2400" b="1" dirty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  <a:cs typeface="ZapfChancery-Medium" panose="00000400000000000000" pitchFamily="2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ADC6D6F-E0DD-119D-DFEB-C70462486BFD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aturation sat="20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3185"/>
          <a:stretch/>
        </p:blipFill>
        <p:spPr>
          <a:xfrm flipH="1">
            <a:off x="191344" y="1626758"/>
            <a:ext cx="6721424" cy="4717955"/>
          </a:xfrm>
          <a:prstGeom prst="rect">
            <a:avLst/>
          </a:prstGeom>
        </p:spPr>
      </p:pic>
      <p:pic>
        <p:nvPicPr>
          <p:cNvPr id="1026" name="Picture 33" descr="IMG-3044"/>
          <p:cNvPicPr>
            <a:picLocks noChangeAspect="1" noChangeArrowheads="1"/>
          </p:cNvPicPr>
          <p:nvPr/>
        </p:nvPicPr>
        <p:blipFill rotWithShape="1">
          <a:blip r:embed="rId8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216"/>
          <a:stretch/>
        </p:blipFill>
        <p:spPr bwMode="auto">
          <a:xfrm>
            <a:off x="6696744" y="404663"/>
            <a:ext cx="4871864" cy="58326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72608" y="392992"/>
            <a:ext cx="1440160" cy="5975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624880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ĐIỀU MONG ƯỚC TẶNG THẤY 1 LẦ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5A939FF-C85E-C0D5-FDA2-F8E8348D0F0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4C0FFBD-09D6-5D76-8256-4C43BFCF2F0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400" y="1097360"/>
            <a:ext cx="10945216" cy="576064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ECE4776-86EE-5100-9D91-3CA9B869E48B}"/>
              </a:ext>
            </a:extLst>
          </p:cNvPr>
          <p:cNvSpPr txBox="1"/>
          <p:nvPr/>
        </p:nvSpPr>
        <p:spPr>
          <a:xfrm>
            <a:off x="3572654" y="3145160"/>
            <a:ext cx="5256584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atin typeface="Cambria" pitchFamily="18" charset="0"/>
              </a:rPr>
              <a:t>NGHE NHẠC</a:t>
            </a:r>
          </a:p>
          <a:p>
            <a:pPr algn="ctr"/>
            <a:r>
              <a:rPr lang="en-US" sz="4000" b="1" dirty="0" smtClean="0">
                <a:latin typeface="Cambria" pitchFamily="18" charset="0"/>
              </a:rPr>
              <a:t>KẾT HỢP GÕ ĐỆM</a:t>
            </a:r>
            <a:endParaRPr lang="vi-VN" sz="4000" b="1" dirty="0"/>
          </a:p>
        </p:txBody>
      </p:sp>
    </p:spTree>
    <p:extLst>
      <p:ext uri="{BB962C8B-B14F-4D97-AF65-F5344CB8AC3E}">
        <p14:creationId xmlns:p14="http://schemas.microsoft.com/office/powerpoint/2010/main" val="3628066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C05FC09-0601-4D9A-4B9E-6459293AC8A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A3D162D-AD33-14AD-55D1-9618CDE13BA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784" t="8649" r="2687" b="74474"/>
          <a:stretch/>
        </p:blipFill>
        <p:spPr>
          <a:xfrm>
            <a:off x="397696" y="308467"/>
            <a:ext cx="3268489" cy="1032301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8EEFEAB9-381F-EC99-933A-8BF8554EECB6}"/>
              </a:ext>
            </a:extLst>
          </p:cNvPr>
          <p:cNvSpPr/>
          <p:nvPr/>
        </p:nvSpPr>
        <p:spPr>
          <a:xfrm>
            <a:off x="1002066" y="560394"/>
            <a:ext cx="2059747" cy="5284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ZapfChancery-Medium" panose="00000400000000000000" pitchFamily="2" charset="0"/>
              </a:rPr>
              <a:t>NHẠC </a:t>
            </a:r>
            <a:r>
              <a:rPr lang="en-US" sz="2400" b="1" dirty="0" smtClean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ZapfChancery-Medium" panose="00000400000000000000" pitchFamily="2" charset="0"/>
              </a:rPr>
              <a:t>NGHE</a:t>
            </a:r>
            <a:endParaRPr lang="vi-VN" sz="2400" b="1" dirty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  <a:cs typeface="ZapfChancery-Medium" panose="00000400000000000000" pitchFamily="2" charset="0"/>
            </a:endParaRPr>
          </a:p>
        </p:txBody>
      </p:sp>
      <p:pic>
        <p:nvPicPr>
          <p:cNvPr id="1026" name="Picture 33" descr="IMG-3044"/>
          <p:cNvPicPr>
            <a:picLocks noChangeAspect="1" noChangeArrowheads="1"/>
          </p:cNvPicPr>
          <p:nvPr/>
        </p:nvPicPr>
        <p:blipFill rotWithShape="1">
          <a:blip r:embed="rId6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216"/>
          <a:stretch/>
        </p:blipFill>
        <p:spPr bwMode="auto">
          <a:xfrm>
            <a:off x="6696744" y="404663"/>
            <a:ext cx="4871864" cy="58326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72608" y="392992"/>
            <a:ext cx="1440160" cy="597592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897" y="2969864"/>
            <a:ext cx="6782576" cy="35035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673087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ĐIỀU MONG ƯỚC TẶNG THẤY 1 LẦ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1FB47F5-A9FC-A46F-8B2E-F1372EC6B4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" y="247"/>
            <a:ext cx="12192000" cy="6858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2D1AA21-23CD-4B87-9AED-6B83DF17E50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71" t="13608" r="7770" b="19864"/>
          <a:stretch/>
        </p:blipFill>
        <p:spPr>
          <a:xfrm>
            <a:off x="4079776" y="-4524"/>
            <a:ext cx="3600400" cy="194421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921FFCD-3C30-4921-8198-B48EEACF623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344" y="1772816"/>
            <a:ext cx="11809312" cy="453650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E3487F2-C868-4F7E-80CF-919F9E02D53A}"/>
              </a:ext>
            </a:extLst>
          </p:cNvPr>
          <p:cNvSpPr txBox="1"/>
          <p:nvPr/>
        </p:nvSpPr>
        <p:spPr>
          <a:xfrm>
            <a:off x="1345020" y="4004289"/>
            <a:ext cx="10066322" cy="17764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4000"/>
              </a:lnSpc>
            </a:pPr>
            <a:r>
              <a:rPr lang="en-US" sz="3200" i="1" dirty="0">
                <a:latin typeface="Cambria" panose="02040503050406030204" pitchFamily="18" charset="0"/>
                <a:ea typeface="Cambria" panose="02040503050406030204" pitchFamily="18" charset="0"/>
              </a:rPr>
              <a:t>+ </a:t>
            </a:r>
            <a:r>
              <a:rPr lang="en-US" sz="3200" i="1" dirty="0" err="1" smtClean="0">
                <a:latin typeface="Cambria" panose="02040503050406030204" pitchFamily="18" charset="0"/>
                <a:ea typeface="Cambria" panose="02040503050406030204" pitchFamily="18" charset="0"/>
              </a:rPr>
              <a:t>Nội</a:t>
            </a:r>
            <a:r>
              <a:rPr lang="en-US" sz="3200" i="1" dirty="0" smtClean="0">
                <a:latin typeface="Cambria" panose="02040503050406030204" pitchFamily="18" charset="0"/>
                <a:ea typeface="Cambria" panose="02040503050406030204" pitchFamily="18" charset="0"/>
              </a:rPr>
              <a:t> dung </a:t>
            </a:r>
            <a:r>
              <a:rPr lang="en-US" sz="3200" i="1" dirty="0" err="1" smtClean="0">
                <a:latin typeface="Cambria" panose="02040503050406030204" pitchFamily="18" charset="0"/>
                <a:ea typeface="Cambria" panose="02040503050406030204" pitchFamily="18" charset="0"/>
              </a:rPr>
              <a:t>bài</a:t>
            </a:r>
            <a:r>
              <a:rPr lang="en-US" sz="3200" i="1" dirty="0" smtClean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200" i="1" dirty="0" err="1" smtClean="0">
                <a:latin typeface="Cambria" panose="02040503050406030204" pitchFamily="18" charset="0"/>
                <a:ea typeface="Cambria" panose="02040503050406030204" pitchFamily="18" charset="0"/>
              </a:rPr>
              <a:t>hát</a:t>
            </a:r>
            <a:r>
              <a:rPr lang="en-US" sz="3200" i="1" dirty="0" smtClean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200" i="1" dirty="0" err="1" smtClean="0">
                <a:latin typeface="Cambria" panose="02040503050406030204" pitchFamily="18" charset="0"/>
                <a:ea typeface="Cambria" panose="02040503050406030204" pitchFamily="18" charset="0"/>
              </a:rPr>
              <a:t>nói</a:t>
            </a:r>
            <a:r>
              <a:rPr lang="en-US" sz="3200" i="1" dirty="0" smtClean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200" i="1" dirty="0" err="1" smtClean="0">
                <a:latin typeface="Cambria" panose="02040503050406030204" pitchFamily="18" charset="0"/>
                <a:ea typeface="Cambria" panose="02040503050406030204" pitchFamily="18" charset="0"/>
              </a:rPr>
              <a:t>về</a:t>
            </a:r>
            <a:r>
              <a:rPr lang="en-US" sz="3200" i="1" dirty="0" smtClean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200" i="1" dirty="0" err="1" smtClean="0">
                <a:latin typeface="Cambria" panose="02040503050406030204" pitchFamily="18" charset="0"/>
                <a:ea typeface="Cambria" panose="02040503050406030204" pitchFamily="18" charset="0"/>
              </a:rPr>
              <a:t>điều</a:t>
            </a:r>
            <a:r>
              <a:rPr lang="en-US" sz="3200" i="1" dirty="0" smtClean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200" i="1" dirty="0" err="1" smtClean="0">
                <a:latin typeface="Cambria" panose="02040503050406030204" pitchFamily="18" charset="0"/>
                <a:ea typeface="Cambria" panose="02040503050406030204" pitchFamily="18" charset="0"/>
              </a:rPr>
              <a:t>gì</a:t>
            </a:r>
            <a:r>
              <a:rPr lang="en-US" sz="3200" i="1" dirty="0" smtClean="0">
                <a:latin typeface="Cambria" panose="02040503050406030204" pitchFamily="18" charset="0"/>
                <a:ea typeface="Cambria" panose="02040503050406030204" pitchFamily="18" charset="0"/>
              </a:rPr>
              <a:t>?</a:t>
            </a:r>
            <a:endParaRPr lang="en-US" sz="32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>
              <a:lnSpc>
                <a:spcPct val="114000"/>
              </a:lnSpc>
            </a:pPr>
            <a:r>
              <a:rPr lang="en-US" sz="3200" i="1" dirty="0">
                <a:latin typeface="Cambria" panose="02040503050406030204" pitchFamily="18" charset="0"/>
                <a:ea typeface="Cambria" panose="02040503050406030204" pitchFamily="18" charset="0"/>
              </a:rPr>
              <a:t>+ </a:t>
            </a:r>
            <a:r>
              <a:rPr lang="en-US" sz="3200" i="1" dirty="0" err="1" smtClean="0">
                <a:latin typeface="Cambria" panose="02040503050406030204" pitchFamily="18" charset="0"/>
                <a:ea typeface="Cambria" panose="02040503050406030204" pitchFamily="18" charset="0"/>
              </a:rPr>
              <a:t>Những</a:t>
            </a:r>
            <a:r>
              <a:rPr lang="en-US" sz="3200" i="1" dirty="0" smtClean="0">
                <a:latin typeface="Cambria" panose="02040503050406030204" pitchFamily="18" charset="0"/>
                <a:ea typeface="Cambria" panose="02040503050406030204" pitchFamily="18" charset="0"/>
              </a:rPr>
              <a:t> ca </a:t>
            </a:r>
            <a:r>
              <a:rPr lang="en-US" sz="3200" i="1" dirty="0" err="1" smtClean="0">
                <a:latin typeface="Cambria" panose="02040503050406030204" pitchFamily="18" charset="0"/>
                <a:ea typeface="Cambria" panose="02040503050406030204" pitchFamily="18" charset="0"/>
              </a:rPr>
              <a:t>từ</a:t>
            </a:r>
            <a:r>
              <a:rPr lang="en-US" sz="3200" i="1" dirty="0" smtClean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200" i="1" dirty="0" err="1" smtClean="0">
                <a:latin typeface="Cambria" panose="02040503050406030204" pitchFamily="18" charset="0"/>
                <a:ea typeface="Cambria" panose="02040503050406030204" pitchFamily="18" charset="0"/>
              </a:rPr>
              <a:t>nào</a:t>
            </a:r>
            <a:r>
              <a:rPr lang="en-US" sz="3200" i="1" dirty="0" smtClean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200" i="1" dirty="0" err="1" smtClean="0">
                <a:latin typeface="Cambria" panose="02040503050406030204" pitchFamily="18" charset="0"/>
                <a:ea typeface="Cambria" panose="02040503050406030204" pitchFamily="18" charset="0"/>
              </a:rPr>
              <a:t>mang</a:t>
            </a:r>
            <a:r>
              <a:rPr lang="en-US" sz="3200" i="1" dirty="0" smtClean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200" i="1" dirty="0" err="1" smtClean="0">
                <a:latin typeface="Cambria" panose="02040503050406030204" pitchFamily="18" charset="0"/>
                <a:ea typeface="Cambria" panose="02040503050406030204" pitchFamily="18" charset="0"/>
              </a:rPr>
              <a:t>lại</a:t>
            </a:r>
            <a:r>
              <a:rPr lang="en-US" sz="3200" i="1" dirty="0" smtClean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200" i="1" dirty="0" err="1" smtClean="0">
                <a:latin typeface="Cambria" panose="02040503050406030204" pitchFamily="18" charset="0"/>
                <a:ea typeface="Cambria" panose="02040503050406030204" pitchFamily="18" charset="0"/>
              </a:rPr>
              <a:t>cho</a:t>
            </a:r>
            <a:r>
              <a:rPr lang="en-US" sz="3200" i="1" dirty="0" smtClean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200" i="1" dirty="0" err="1" smtClean="0">
                <a:latin typeface="Cambria" panose="02040503050406030204" pitchFamily="18" charset="0"/>
                <a:ea typeface="Cambria" panose="02040503050406030204" pitchFamily="18" charset="0"/>
              </a:rPr>
              <a:t>em</a:t>
            </a:r>
            <a:r>
              <a:rPr lang="en-US" sz="3200" i="1" dirty="0" smtClean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200" i="1" dirty="0" err="1" smtClean="0">
                <a:latin typeface="Cambria" panose="02040503050406030204" pitchFamily="18" charset="0"/>
                <a:ea typeface="Cambria" panose="02040503050406030204" pitchFamily="18" charset="0"/>
              </a:rPr>
              <a:t>nhiều</a:t>
            </a:r>
            <a:r>
              <a:rPr lang="en-US" sz="3200" i="1" dirty="0" smtClean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200" i="1" dirty="0" err="1" smtClean="0">
                <a:latin typeface="Cambria" panose="02040503050406030204" pitchFamily="18" charset="0"/>
                <a:ea typeface="Cambria" panose="02040503050406030204" pitchFamily="18" charset="0"/>
              </a:rPr>
              <a:t>cảm</a:t>
            </a:r>
            <a:r>
              <a:rPr lang="en-US" sz="3200" i="1" dirty="0" smtClean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200" i="1" dirty="0" err="1" smtClean="0">
                <a:latin typeface="Cambria" panose="02040503050406030204" pitchFamily="18" charset="0"/>
                <a:ea typeface="Cambria" panose="02040503050406030204" pitchFamily="18" charset="0"/>
              </a:rPr>
              <a:t>xúc</a:t>
            </a:r>
            <a:r>
              <a:rPr lang="en-US" sz="3200" i="1" dirty="0" smtClean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200" i="1" dirty="0" err="1" smtClean="0">
                <a:latin typeface="Cambria" panose="02040503050406030204" pitchFamily="18" charset="0"/>
                <a:ea typeface="Cambria" panose="02040503050406030204" pitchFamily="18" charset="0"/>
              </a:rPr>
              <a:t>nhất</a:t>
            </a:r>
            <a:r>
              <a:rPr lang="en-US" sz="3200" i="1" dirty="0" smtClean="0">
                <a:latin typeface="Cambria" panose="02040503050406030204" pitchFamily="18" charset="0"/>
                <a:ea typeface="Cambria" panose="02040503050406030204" pitchFamily="18" charset="0"/>
              </a:rPr>
              <a:t>?</a:t>
            </a:r>
            <a:endParaRPr lang="en-US" sz="32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>
              <a:lnSpc>
                <a:spcPct val="114000"/>
              </a:lnSpc>
            </a:pPr>
            <a:r>
              <a:rPr lang="en-US" sz="3200" i="1" dirty="0">
                <a:latin typeface="Cambria" panose="02040503050406030204" pitchFamily="18" charset="0"/>
                <a:ea typeface="Cambria" panose="02040503050406030204" pitchFamily="18" charset="0"/>
              </a:rPr>
              <a:t>+ </a:t>
            </a:r>
            <a:r>
              <a:rPr lang="en-US" sz="3200" i="1" dirty="0" err="1" smtClean="0">
                <a:latin typeface="Cambria" panose="02040503050406030204" pitchFamily="18" charset="0"/>
                <a:ea typeface="Cambria" panose="02040503050406030204" pitchFamily="18" charset="0"/>
              </a:rPr>
              <a:t>Em</a:t>
            </a:r>
            <a:r>
              <a:rPr lang="en-US" sz="3200" i="1" dirty="0" smtClean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200" i="1" dirty="0" err="1" smtClean="0">
                <a:latin typeface="Cambria" panose="02040503050406030204" pitchFamily="18" charset="0"/>
                <a:ea typeface="Cambria" panose="02040503050406030204" pitchFamily="18" charset="0"/>
              </a:rPr>
              <a:t>cần</a:t>
            </a:r>
            <a:r>
              <a:rPr lang="en-US" sz="3200" i="1" dirty="0" smtClean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200" i="1" dirty="0" err="1" smtClean="0">
                <a:latin typeface="Cambria" panose="02040503050406030204" pitchFamily="18" charset="0"/>
                <a:ea typeface="Cambria" panose="02040503050406030204" pitchFamily="18" charset="0"/>
              </a:rPr>
              <a:t>làm</a:t>
            </a:r>
            <a:r>
              <a:rPr lang="en-US" sz="3200" i="1" dirty="0" smtClean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200" i="1" dirty="0" err="1" smtClean="0">
                <a:latin typeface="Cambria" panose="02040503050406030204" pitchFamily="18" charset="0"/>
                <a:ea typeface="Cambria" panose="02040503050406030204" pitchFamily="18" charset="0"/>
              </a:rPr>
              <a:t>gì</a:t>
            </a:r>
            <a:r>
              <a:rPr lang="en-US" sz="3200" i="1" dirty="0" smtClean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200" i="1" dirty="0" err="1" smtClean="0">
                <a:latin typeface="Cambria" panose="02040503050406030204" pitchFamily="18" charset="0"/>
                <a:ea typeface="Cambria" panose="02040503050406030204" pitchFamily="18" charset="0"/>
              </a:rPr>
              <a:t>để</a:t>
            </a:r>
            <a:r>
              <a:rPr lang="en-US" sz="3200" i="1" dirty="0" smtClean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200" i="1" dirty="0" err="1" smtClean="0">
                <a:latin typeface="Cambria" panose="02040503050406030204" pitchFamily="18" charset="0"/>
                <a:ea typeface="Cambria" panose="02040503050406030204" pitchFamily="18" charset="0"/>
              </a:rPr>
              <a:t>bày</a:t>
            </a:r>
            <a:r>
              <a:rPr lang="en-US" sz="3200" i="1" dirty="0" smtClean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200" i="1" dirty="0" err="1" smtClean="0">
                <a:latin typeface="Cambria" panose="02040503050406030204" pitchFamily="18" charset="0"/>
                <a:ea typeface="Cambria" panose="02040503050406030204" pitchFamily="18" charset="0"/>
              </a:rPr>
              <a:t>tỏ</a:t>
            </a:r>
            <a:r>
              <a:rPr lang="en-US" sz="3200" i="1" dirty="0" smtClean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200" i="1" dirty="0" err="1" smtClean="0">
                <a:latin typeface="Cambria" panose="02040503050406030204" pitchFamily="18" charset="0"/>
                <a:ea typeface="Cambria" panose="02040503050406030204" pitchFamily="18" charset="0"/>
              </a:rPr>
              <a:t>sự</a:t>
            </a:r>
            <a:r>
              <a:rPr lang="en-US" sz="3200" i="1" dirty="0" smtClean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200" i="1" dirty="0" err="1" smtClean="0">
                <a:latin typeface="Cambria" panose="02040503050406030204" pitchFamily="18" charset="0"/>
                <a:ea typeface="Cambria" panose="02040503050406030204" pitchFamily="18" charset="0"/>
              </a:rPr>
              <a:t>kính</a:t>
            </a:r>
            <a:r>
              <a:rPr lang="en-US" sz="3200" i="1" dirty="0" smtClean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200" i="1" dirty="0" err="1" smtClean="0">
                <a:latin typeface="Cambria" panose="02040503050406030204" pitchFamily="18" charset="0"/>
                <a:ea typeface="Cambria" panose="02040503050406030204" pitchFamily="18" charset="0"/>
              </a:rPr>
              <a:t>trọng</a:t>
            </a:r>
            <a:r>
              <a:rPr lang="en-US" sz="3200" i="1" dirty="0" smtClean="0">
                <a:latin typeface="Cambria" panose="02040503050406030204" pitchFamily="18" charset="0"/>
                <a:ea typeface="Cambria" panose="02040503050406030204" pitchFamily="18" charset="0"/>
              </a:rPr>
              <a:t>, </a:t>
            </a:r>
            <a:r>
              <a:rPr lang="en-US" sz="3200" i="1" dirty="0" err="1" smtClean="0">
                <a:latin typeface="Cambria" panose="02040503050406030204" pitchFamily="18" charset="0"/>
                <a:ea typeface="Cambria" panose="02040503050406030204" pitchFamily="18" charset="0"/>
              </a:rPr>
              <a:t>yêu</a:t>
            </a:r>
            <a:r>
              <a:rPr lang="en-US" sz="3200" i="1" dirty="0" smtClean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200" i="1" dirty="0" err="1" smtClean="0">
                <a:latin typeface="Cambria" panose="02040503050406030204" pitchFamily="18" charset="0"/>
                <a:ea typeface="Cambria" panose="02040503050406030204" pitchFamily="18" charset="0"/>
              </a:rPr>
              <a:t>quý</a:t>
            </a:r>
            <a:r>
              <a:rPr lang="en-US" sz="3200" i="1" dirty="0" smtClean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200" i="1" dirty="0" err="1" smtClean="0">
                <a:latin typeface="Cambria" panose="02040503050406030204" pitchFamily="18" charset="0"/>
                <a:ea typeface="Cambria" panose="02040503050406030204" pitchFamily="18" charset="0"/>
              </a:rPr>
              <a:t>thầy</a:t>
            </a:r>
            <a:r>
              <a:rPr lang="en-US" sz="3200" i="1" dirty="0" smtClean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200" i="1" dirty="0" err="1" smtClean="0">
                <a:latin typeface="Cambria" panose="02040503050406030204" pitchFamily="18" charset="0"/>
                <a:ea typeface="Cambria" panose="02040503050406030204" pitchFamily="18" charset="0"/>
              </a:rPr>
              <a:t>cô</a:t>
            </a:r>
            <a:r>
              <a:rPr lang="en-US" sz="3200" i="1" dirty="0" smtClean="0">
                <a:latin typeface="Cambria" panose="02040503050406030204" pitchFamily="18" charset="0"/>
                <a:ea typeface="Cambria" panose="02040503050406030204" pitchFamily="18" charset="0"/>
              </a:rPr>
              <a:t>?</a:t>
            </a:r>
            <a:endParaRPr lang="en-US" sz="3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CBBF145-3852-4890-BA4F-1AE126E58D2C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aturation sat="40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952" t="45716" r="78491" b="47154"/>
          <a:stretch/>
        </p:blipFill>
        <p:spPr>
          <a:xfrm>
            <a:off x="782206" y="3717032"/>
            <a:ext cx="561266" cy="743222"/>
          </a:xfrm>
          <a:prstGeom prst="rect">
            <a:avLst/>
          </a:prstGeom>
        </p:spPr>
      </p:pic>
      <p:sp>
        <p:nvSpPr>
          <p:cNvPr id="14" name="Rectangle 8">
            <a:extLst>
              <a:ext uri="{FF2B5EF4-FFF2-40B4-BE49-F238E27FC236}">
                <a16:creationId xmlns:a16="http://schemas.microsoft.com/office/drawing/2014/main" id="{837DB538-DD84-4073-B829-9E0CCD72C6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98574" y="731027"/>
            <a:ext cx="2562803" cy="8348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5243" tIns="47621" rIns="95243" bIns="47621">
            <a:spAutoFit/>
          </a:bodyPr>
          <a:lstStyle/>
          <a:p>
            <a:pPr algn="ctr" eaLnBrk="1" hangingPunct="1"/>
            <a:r>
              <a:rPr lang="en-US" sz="4800" b="1" dirty="0">
                <a:latin typeface="Cambria" pitchFamily="18" charset="0"/>
                <a:cs typeface="Times New Roman" pitchFamily="18" charset="0"/>
              </a:rPr>
              <a:t>CÂU HỎI</a:t>
            </a:r>
          </a:p>
        </p:txBody>
      </p:sp>
    </p:spTree>
    <p:extLst>
      <p:ext uri="{BB962C8B-B14F-4D97-AF65-F5344CB8AC3E}">
        <p14:creationId xmlns:p14="http://schemas.microsoft.com/office/powerpoint/2010/main" val="209740330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5A939FF-C85E-C0D5-FDA2-F8E8348D0F0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4C0FFBD-09D6-5D76-8256-4C43BFCF2F0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400" y="1097360"/>
            <a:ext cx="10945216" cy="576064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ECE4776-86EE-5100-9D91-3CA9B869E48B}"/>
              </a:ext>
            </a:extLst>
          </p:cNvPr>
          <p:cNvSpPr txBox="1"/>
          <p:nvPr/>
        </p:nvSpPr>
        <p:spPr>
          <a:xfrm>
            <a:off x="3572654" y="3145160"/>
            <a:ext cx="5256584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>
                <a:latin typeface="Cambria" pitchFamily="18" charset="0"/>
              </a:rPr>
              <a:t>NGHE NHẠC</a:t>
            </a:r>
          </a:p>
          <a:p>
            <a:pPr algn="ctr"/>
            <a:r>
              <a:rPr lang="en-US" sz="4000" b="1" dirty="0" smtClean="0">
                <a:latin typeface="Cambria" pitchFamily="18" charset="0"/>
              </a:rPr>
              <a:t>KẾT HỢP VẬN ĐỘNG</a:t>
            </a:r>
            <a:endParaRPr lang="vi-VN" sz="4000" b="1" dirty="0"/>
          </a:p>
        </p:txBody>
      </p:sp>
    </p:spTree>
    <p:extLst>
      <p:ext uri="{BB962C8B-B14F-4D97-AF65-F5344CB8AC3E}">
        <p14:creationId xmlns:p14="http://schemas.microsoft.com/office/powerpoint/2010/main" val="229646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C05FC09-0601-4D9A-4B9E-6459293AC8A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A3D162D-AD33-14AD-55D1-9618CDE13BA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784" t="8649" r="2687" b="74474"/>
          <a:stretch/>
        </p:blipFill>
        <p:spPr>
          <a:xfrm>
            <a:off x="397696" y="308467"/>
            <a:ext cx="3268489" cy="1032301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8EEFEAB9-381F-EC99-933A-8BF8554EECB6}"/>
              </a:ext>
            </a:extLst>
          </p:cNvPr>
          <p:cNvSpPr/>
          <p:nvPr/>
        </p:nvSpPr>
        <p:spPr>
          <a:xfrm>
            <a:off x="1002066" y="560394"/>
            <a:ext cx="2059747" cy="5284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ZapfChancery-Medium" panose="00000400000000000000" pitchFamily="2" charset="0"/>
              </a:rPr>
              <a:t>NHẠC </a:t>
            </a:r>
            <a:r>
              <a:rPr lang="en-US" sz="2400" b="1" dirty="0" smtClean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ZapfChancery-Medium" panose="00000400000000000000" pitchFamily="2" charset="0"/>
              </a:rPr>
              <a:t>NGHE</a:t>
            </a:r>
            <a:endParaRPr lang="vi-VN" sz="2400" b="1" dirty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  <a:cs typeface="ZapfChancery-Medium" panose="00000400000000000000" pitchFamily="2" charset="0"/>
            </a:endParaRPr>
          </a:p>
        </p:txBody>
      </p:sp>
      <p:pic>
        <p:nvPicPr>
          <p:cNvPr id="1026" name="Picture 33" descr="IMG-3044"/>
          <p:cNvPicPr>
            <a:picLocks noChangeAspect="1" noChangeArrowheads="1"/>
          </p:cNvPicPr>
          <p:nvPr/>
        </p:nvPicPr>
        <p:blipFill rotWithShape="1">
          <a:blip r:embed="rId6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216"/>
          <a:stretch/>
        </p:blipFill>
        <p:spPr bwMode="auto">
          <a:xfrm>
            <a:off x="6696744" y="404663"/>
            <a:ext cx="4871864" cy="58326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72608" y="392992"/>
            <a:ext cx="1440160" cy="597592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54717" y="2255392"/>
            <a:ext cx="6369369" cy="4026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645915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ĐIỀU MONG ƯỚC TẶNG THẤY 1 LẦ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A49D894A-35D2-0F49-0CD2-424D6AA53EF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C7816B9C-80B0-B96E-E4B9-62637F7FA90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759" y="328073"/>
            <a:ext cx="11314865" cy="284943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14068292-F4A7-98E3-6D63-C78AAAF3313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376" y="3212976"/>
            <a:ext cx="11233248" cy="3014674"/>
          </a:xfrm>
          <a:prstGeom prst="rect">
            <a:avLst/>
          </a:prstGeom>
        </p:spPr>
      </p:pic>
      <p:sp>
        <p:nvSpPr>
          <p:cNvPr id="10" name="Rectangle 5">
            <a:extLst>
              <a:ext uri="{FF2B5EF4-FFF2-40B4-BE49-F238E27FC236}">
                <a16:creationId xmlns:a16="http://schemas.microsoft.com/office/drawing/2014/main" id="{35A65749-76E2-E0C5-A57E-F634FBD21B5D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24192" y="2153053"/>
            <a:ext cx="1728192" cy="5886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5243" tIns="47621" rIns="95243" bIns="47621">
            <a:spAutoFit/>
          </a:bodyPr>
          <a:lstStyle/>
          <a:p>
            <a:pPr eaLnBrk="1" hangingPunct="1"/>
            <a:r>
              <a:rPr lang="en-US" sz="3200" b="1" dirty="0">
                <a:solidFill>
                  <a:srgbClr val="1713C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TIẾT </a:t>
            </a:r>
            <a:r>
              <a:rPr lang="en-US" sz="3200" b="1" dirty="0" smtClean="0">
                <a:solidFill>
                  <a:srgbClr val="1713C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endParaRPr lang="en-US" sz="3200" b="1" dirty="0">
              <a:solidFill>
                <a:srgbClr val="1713CB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73D2D16-53E8-1B69-AD0C-3E1A93107099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6716" y="3213689"/>
            <a:ext cx="1923642" cy="114942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aturation sat="3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367808" y="3822500"/>
            <a:ext cx="3096344" cy="722626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7562" y="4537222"/>
            <a:ext cx="2061949" cy="855603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783632" y="5107451"/>
            <a:ext cx="6264696" cy="918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5974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BED2B21-1171-78DC-7100-D1F9B0B78E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80124" y="0"/>
            <a:ext cx="6816079" cy="2107753"/>
          </a:xfrm>
          <a:prstGeom prst="rect">
            <a:avLst/>
          </a:prstGeom>
        </p:spPr>
      </p:pic>
      <p:sp>
        <p:nvSpPr>
          <p:cNvPr id="2058" name="Rectangle 5"/>
          <p:cNvSpPr>
            <a:spLocks noChangeArrowheads="1"/>
          </p:cNvSpPr>
          <p:nvPr/>
        </p:nvSpPr>
        <p:spPr bwMode="auto">
          <a:xfrm>
            <a:off x="9452348" y="1504753"/>
            <a:ext cx="1692387" cy="5270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5243" tIns="47621" rIns="95243" bIns="47621">
            <a:spAutoFit/>
          </a:bodyPr>
          <a:lstStyle/>
          <a:p>
            <a:pPr eaLnBrk="1" hangingPunct="1"/>
            <a:r>
              <a:rPr lang="en-US" sz="2800" b="1" dirty="0">
                <a:solidFill>
                  <a:srgbClr val="1713C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TIẾT </a:t>
            </a:r>
            <a:r>
              <a:rPr lang="en-US" sz="2800" b="1" dirty="0" smtClean="0">
                <a:solidFill>
                  <a:srgbClr val="1713C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endParaRPr lang="en-US" sz="2800" b="1" dirty="0">
              <a:solidFill>
                <a:srgbClr val="1713CB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FCEE1C6-4141-45DB-9773-AA5A372152C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  <a14:imgEffect>
                      <a14:saturation sat="400000"/>
                    </a14:imgEffect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6613" y="1907415"/>
            <a:ext cx="2951928" cy="295192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51F8121-E799-0D50-371D-7765B4D2A6E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5375920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ADC6D6F-E0DD-119D-DFEB-C70462486BFD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aturation sat="20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3185"/>
          <a:stretch/>
        </p:blipFill>
        <p:spPr>
          <a:xfrm>
            <a:off x="7919060" y="4039354"/>
            <a:ext cx="4104456" cy="2881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2799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009"/>
    </mc:Choice>
    <mc:Fallback xmlns="">
      <p:transition spd="slow" advTm="11009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NKNOELEADERBOARD" val="997521371"/>
</p:tagLst>
</file>

<file path=ppt/theme/theme1.xml><?xml version="1.0" encoding="utf-8"?>
<a:theme xmlns:a="http://schemas.openxmlformats.org/drawingml/2006/main" name="Default Design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8459</TotalTime>
  <Words>214</Words>
  <Application>Microsoft Office PowerPoint</Application>
  <PresentationFormat>Widescreen</PresentationFormat>
  <Paragraphs>35</Paragraphs>
  <Slides>21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Arial</vt:lpstr>
      <vt:lpstr>Calibri</vt:lpstr>
      <vt:lpstr>Calibri Light</vt:lpstr>
      <vt:lpstr>Cambria</vt:lpstr>
      <vt:lpstr>Times New Roman</vt:lpstr>
      <vt:lpstr>ZapfChancery-Medium</vt:lpstr>
      <vt:lpstr>Default Design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HOME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Minh Hien</dc:creator>
  <cp:lastModifiedBy>Admin</cp:lastModifiedBy>
  <cp:revision>683</cp:revision>
  <dcterms:created xsi:type="dcterms:W3CDTF">2010-04-30T18:19:48Z</dcterms:created>
  <dcterms:modified xsi:type="dcterms:W3CDTF">2023-07-12T14:36:45Z</dcterms:modified>
</cp:coreProperties>
</file>