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638" r:id="rId2"/>
    <p:sldId id="639" r:id="rId3"/>
    <p:sldId id="610" r:id="rId4"/>
    <p:sldId id="611" r:id="rId5"/>
    <p:sldId id="542" r:id="rId6"/>
    <p:sldId id="593" r:id="rId7"/>
    <p:sldId id="628" r:id="rId8"/>
    <p:sldId id="629" r:id="rId9"/>
    <p:sldId id="630" r:id="rId10"/>
    <p:sldId id="560" r:id="rId11"/>
    <p:sldId id="631" r:id="rId12"/>
    <p:sldId id="632" r:id="rId13"/>
    <p:sldId id="633" r:id="rId14"/>
    <p:sldId id="635" r:id="rId15"/>
    <p:sldId id="634" r:id="rId16"/>
    <p:sldId id="636" r:id="rId17"/>
    <p:sldId id="637" r:id="rId18"/>
    <p:sldId id="607" r:id="rId19"/>
    <p:sldId id="61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-564" y="-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1.wdp"/><Relationship Id="rId3" Type="http://schemas.microsoft.com/office/2007/relationships/hdphoto" Target="../media/hdphoto5.wdp"/><Relationship Id="rId7" Type="http://schemas.microsoft.com/office/2007/relationships/hdphoto" Target="../media/hdphoto8.wdp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0.wdp"/><Relationship Id="rId5" Type="http://schemas.microsoft.com/office/2007/relationships/hdphoto" Target="../media/hdphoto7.wdp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2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www.youtube.com/watch?v=rn9k8vFJuCA" TargetMode="External"/><Relationship Id="rId5" Type="http://schemas.microsoft.com/office/2007/relationships/hdphoto" Target="../media/hdphoto16.wdp"/><Relationship Id="rId10" Type="http://schemas.microsoft.com/office/2007/relationships/hdphoto" Target="../media/hdphoto23.wdp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2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10" Type="http://schemas.microsoft.com/office/2007/relationships/hdphoto" Target="../media/hdphoto24.wdp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2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10" Type="http://schemas.microsoft.com/office/2007/relationships/hdphoto" Target="../media/hdphoto25.wdp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microsoft.com/office/2007/relationships/hdphoto" Target="../media/hdphoto2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5.jpg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O2d8nr48-iTs8byOJTX9PQ" TargetMode="External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12" Type="http://schemas.openxmlformats.org/officeDocument/2006/relationships/hyperlink" Target="https://www.youtube.com/watch?v=0w13nPqZBY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microsoft.com/office/2007/relationships/hdphoto" Target="../media/hdphoto16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microsoft.com/office/2007/relationships/hdphoto" Target="../media/hdphoto16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71983D-F3F7-BC23-55A2-708E35745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70" y="11722"/>
            <a:ext cx="2286000" cy="2149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EEDD16-6D5F-2795-8E4E-D8D29F934B3C}"/>
              </a:ext>
            </a:extLst>
          </p:cNvPr>
          <p:cNvSpPr txBox="1"/>
          <p:nvPr/>
        </p:nvSpPr>
        <p:spPr>
          <a:xfrm>
            <a:off x="6165053" y="5421922"/>
            <a:ext cx="5217959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Ạ!</a:t>
            </a:r>
            <a:r>
              <a:rPr lang="en-US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000" b="1" spc="2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992" y="2151907"/>
            <a:ext cx="5500080" cy="295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 LONG NGUYỆN</a:t>
            </a:r>
          </a:p>
          <a:p>
            <a:pPr algn="just" eaLnBrk="1" hangingPunct="1"/>
            <a:endParaRPr lang="en-US" sz="1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64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86758"/>
            <a:ext cx="11809312" cy="4522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Mô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tả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chơi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âm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sắc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tranh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3503712" y="3816340"/>
            <a:ext cx="4581882" cy="1484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8853" b="18853"/>
          <a:stretch/>
        </p:blipFill>
        <p:spPr>
          <a:xfrm>
            <a:off x="5703537" y="5301208"/>
            <a:ext cx="5722865" cy="623890"/>
          </a:xfrm>
          <a:prstGeom prst="rect">
            <a:avLst/>
          </a:prstGeom>
        </p:spPr>
      </p:pic>
      <p:pic>
        <p:nvPicPr>
          <p:cNvPr id="11" name="Picture 6" descr="Graphic Illustration Black Horse Standing On: vector de stock (libre de  regalías) 660562978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9139514" y="3227726"/>
            <a:ext cx="2573110" cy="29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ảnh Yếu Tố Vẽ Tay Ngựa Màu Xanh Và đen PNG , Ngựa đen Và Trắng, Ngựa  đen Trắng, đang Chạy PNG miễn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000" l="3583" r="91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23" y="4012481"/>
            <a:ext cx="2569533" cy="25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25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3" y="2592288"/>
            <a:ext cx="6600825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7408" y="1340768"/>
            <a:ext cx="22944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hlinkClick r:id="rId11"/>
              </a:rPr>
              <a:t>https://</a:t>
            </a:r>
            <a:r>
              <a:rPr lang="en-US" sz="1400" b="1" dirty="0" smtClean="0">
                <a:hlinkClick r:id="rId11"/>
              </a:rPr>
              <a:t>www.youtube.com/watch?v=rn9k8vFJuCA</a:t>
            </a:r>
            <a:endParaRPr lang="en-US" sz="1400" b="1" dirty="0" smtClean="0"/>
          </a:p>
          <a:p>
            <a:pPr algn="ctr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9120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GÕ ĐỆM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32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7" y="2926703"/>
            <a:ext cx="6782576" cy="35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9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2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ô?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82183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10713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58" y="404664"/>
            <a:ext cx="4670553" cy="57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04664"/>
            <a:ext cx="1440160" cy="59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717" y="2255392"/>
            <a:ext cx="6369369" cy="40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45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Ý NGỰA Ô_null_null__bpm_n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9F545C-B7AE-6622-A830-38A377479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1" y="3261053"/>
            <a:ext cx="2808312" cy="94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164BB7-C0D1-A5E5-AB29-C1167BBD71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12" y="4201498"/>
            <a:ext cx="4143544" cy="493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18243"/>
            <a:ext cx="1848916" cy="76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9" t="75412" r="39202" b="19570"/>
          <a:stretch/>
        </p:blipFill>
        <p:spPr>
          <a:xfrm>
            <a:off x="5104348" y="5238510"/>
            <a:ext cx="2448272" cy="7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79" y="1953036"/>
            <a:ext cx="2492152" cy="2492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143426-88C8-04D9-6B30-D859D8341528}"/>
              </a:ext>
            </a:extLst>
          </p:cNvPr>
          <p:cNvSpPr txBox="1"/>
          <p:nvPr/>
        </p:nvSpPr>
        <p:spPr>
          <a:xfrm>
            <a:off x="6303338" y="4445188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8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861048"/>
            <a:ext cx="5303912" cy="2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1393736"/>
            <a:ext cx="59426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492896"/>
            <a:ext cx="5770933" cy="350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C3CC8B-FE37-7351-0698-5DAE9D0E6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960440" cy="132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34019C-A761-346D-8D22-2DF243E87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28" y="4529789"/>
            <a:ext cx="7488802" cy="891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9899" y="5601324"/>
            <a:ext cx="5088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12"/>
              </a:rPr>
              <a:t>https://</a:t>
            </a:r>
            <a:r>
              <a:rPr lang="en-US" b="1" dirty="0" smtClean="0">
                <a:hlinkClick r:id="rId12"/>
              </a:rPr>
              <a:t>www.youtube.com/watch?v=0w13nPqZBYs</a:t>
            </a: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89886" y="1628801"/>
            <a:ext cx="11161240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9" y="45571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8A92F0-46FA-9541-C9BE-24C03924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7340"/>
          <a:stretch/>
        </p:blipFill>
        <p:spPr>
          <a:xfrm>
            <a:off x="1703512" y="2060848"/>
            <a:ext cx="8568952" cy="36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86AF38-4A80-F35A-2174-479274F96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6" y="1946800"/>
            <a:ext cx="10407800" cy="1244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307"/>
          <a:stretch/>
        </p:blipFill>
        <p:spPr>
          <a:xfrm>
            <a:off x="872776" y="3201082"/>
            <a:ext cx="10407800" cy="116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A99AAB-E223-8770-A950-CA7D4DC34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09" y="172425"/>
            <a:ext cx="4863184" cy="178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4B104A-8688-7335-E3B6-FD1C51A93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413"/>
          <a:stretch/>
        </p:blipFill>
        <p:spPr>
          <a:xfrm>
            <a:off x="849993" y="4388069"/>
            <a:ext cx="10407800" cy="14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04C9A-817F-0246-81FD-C19646479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066" y="393101"/>
            <a:ext cx="5671942" cy="101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039613"/>
            <a:ext cx="6076950" cy="372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0105" y="429351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9134475" y="68127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ÂM TH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515380" y="1700808"/>
            <a:ext cx="11161240" cy="440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EA956B-EAB0-D27F-1780-840C90BD0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039613"/>
            <a:ext cx="6076950" cy="3724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4FE6DC-1FB9-B287-AC0C-199E830CE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5" y="445556"/>
            <a:ext cx="11161240" cy="108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652660" y="2061367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257030" y="23132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ÍCH ĐOẠN NGHE XUÂN QUÊ 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8904</TotalTime>
  <Words>208</Words>
  <Application>Microsoft Office PowerPoint</Application>
  <PresentationFormat>Custom</PresentationFormat>
  <Paragraphs>33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696</cp:revision>
  <dcterms:created xsi:type="dcterms:W3CDTF">2010-04-30T18:19:48Z</dcterms:created>
  <dcterms:modified xsi:type="dcterms:W3CDTF">2025-06-25T12:59:27Z</dcterms:modified>
</cp:coreProperties>
</file>