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2" r:id="rId2"/>
    <p:sldMasterId id="2147483664" r:id="rId3"/>
  </p:sldMasterIdLst>
  <p:notesMasterIdLst>
    <p:notesMasterId r:id="rId19"/>
  </p:notesMasterIdLst>
  <p:sldIdLst>
    <p:sldId id="284" r:id="rId4"/>
    <p:sldId id="282" r:id="rId5"/>
    <p:sldId id="283" r:id="rId6"/>
    <p:sldId id="285" r:id="rId7"/>
    <p:sldId id="256" r:id="rId8"/>
    <p:sldId id="257" r:id="rId9"/>
    <p:sldId id="271" r:id="rId10"/>
    <p:sldId id="272" r:id="rId11"/>
    <p:sldId id="273" r:id="rId12"/>
    <p:sldId id="274" r:id="rId13"/>
    <p:sldId id="276" r:id="rId14"/>
    <p:sldId id="278" r:id="rId15"/>
    <p:sldId id="277" r:id="rId16"/>
    <p:sldId id="279" r:id="rId17"/>
    <p:sldId id="280" r:id="rId18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  <a:srgbClr val="FFFF66"/>
    <a:srgbClr val="66FF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3" d="100"/>
          <a:sy n="123" d="100"/>
        </p:scale>
        <p:origin x="298" y="115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8223AE-93AE-47D0-A329-7E9D6C940971}" type="datetimeFigureOut">
              <a:rPr lang="en-US" smtClean="0"/>
              <a:t>10/12/2025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E29E82-352A-4974-AEE8-4E7EC2A2561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10/12/2025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10/12/2025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10/12/2025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10/12/2025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10/12/2025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9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C5658-E5EB-41FB-A66E-85B5D7F00947}" type="datetimeFigureOut">
              <a:rPr lang="en-US" smtClean="0"/>
              <a:t>10/12/2025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6FD1B-8F8B-4AC7-8B2A-E35202B3A7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C5658-E5EB-41FB-A66E-85B5D7F00947}" type="datetimeFigureOut">
              <a:rPr lang="en-US" smtClean="0"/>
              <a:t>10/12/2025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6FD1B-8F8B-4AC7-8B2A-E35202B3A7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7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C5658-E5EB-41FB-A66E-85B5D7F00947}" type="datetimeFigureOut">
              <a:rPr lang="en-US" smtClean="0"/>
              <a:t>10/12/2025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6FD1B-8F8B-4AC7-8B2A-E35202B3A7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C5658-E5EB-41FB-A66E-85B5D7F00947}" type="datetimeFigureOut">
              <a:rPr lang="en-US" smtClean="0"/>
              <a:t>10/12/2025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6FD1B-8F8B-4AC7-8B2A-E35202B3A7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C5658-E5EB-41FB-A66E-85B5D7F00947}" type="datetimeFigureOut">
              <a:rPr lang="en-US" smtClean="0"/>
              <a:t>10/12/2025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6FD1B-8F8B-4AC7-8B2A-E35202B3A7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C5658-E5EB-41FB-A66E-85B5D7F00947}" type="datetimeFigureOut">
              <a:rPr lang="en-US" smtClean="0"/>
              <a:t>10/12/2025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6FD1B-8F8B-4AC7-8B2A-E35202B3A7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C5658-E5EB-41FB-A66E-85B5D7F00947}" type="datetimeFigureOut">
              <a:rPr lang="en-US" smtClean="0"/>
              <a:t>10/12/2025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6FD1B-8F8B-4AC7-8B2A-E35202B3A7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C5658-E5EB-41FB-A66E-85B5D7F00947}" type="datetimeFigureOut">
              <a:rPr lang="en-US" smtClean="0"/>
              <a:t>10/12/2025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6FD1B-8F8B-4AC7-8B2A-E35202B3A7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C5658-E5EB-41FB-A66E-85B5D7F00947}" type="datetimeFigureOut">
              <a:rPr lang="en-US" smtClean="0"/>
              <a:t>10/12/2025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6FD1B-8F8B-4AC7-8B2A-E35202B3A7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C5658-E5EB-41FB-A66E-85B5D7F00947}" type="datetimeFigureOut">
              <a:rPr lang="en-US" smtClean="0"/>
              <a:t>10/12/2025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6FD1B-8F8B-4AC7-8B2A-E35202B3A7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C5658-E5EB-41FB-A66E-85B5D7F00947}" type="datetimeFigureOut">
              <a:rPr lang="en-US" smtClean="0"/>
              <a:t>10/12/2025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6FD1B-8F8B-4AC7-8B2A-E35202B3A7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10/12/2025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10/12/2025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10/12/2025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10/12/2025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10/12/2025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10/12/2025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t>10/12/2025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4C5658-E5EB-41FB-A66E-85B5D7F00947}" type="datetimeFigureOut">
              <a:rPr lang="en-US" smtClean="0"/>
              <a:t>10/12/2025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C6FD1B-8F8B-4AC7-8B2A-E35202B3A7E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27584" y="999768"/>
            <a:ext cx="18722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chemeClr val="bg1"/>
                </a:solidFill>
              </a:rPr>
              <a:t>Bài</a:t>
            </a:r>
            <a:r>
              <a:rPr lang="en-US" sz="4000" b="1" dirty="0">
                <a:solidFill>
                  <a:schemeClr val="bg1"/>
                </a:solidFill>
              </a:rPr>
              <a:t> 5</a:t>
            </a: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1426508" y="2211710"/>
            <a:ext cx="3376756" cy="113728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ea typeface="Malgun Gothic" panose="020B0503020000020004" pitchFamily="50" charset="-127"/>
                <a:cs typeface="Arial" panose="020B0604020202020204" pitchFamily="34" charset="0"/>
              </a:rPr>
              <a:t>MẤY VÀ MẤY</a:t>
            </a:r>
          </a:p>
          <a:p>
            <a:pPr algn="ctr"/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ea typeface="Malgun Gothic" panose="020B0503020000020004" pitchFamily="50" charset="-127"/>
                <a:cs typeface="Arial" panose="020B0604020202020204" pitchFamily="34" charset="0"/>
              </a:rPr>
              <a:t>(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ea typeface="Malgun Gothic" panose="020B0503020000020004" pitchFamily="50" charset="-127"/>
                <a:cs typeface="Arial" panose="020B0604020202020204" pitchFamily="34" charset="0"/>
              </a:rPr>
              <a:t>Tiết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ea typeface="Malgun Gothic" panose="020B0503020000020004" pitchFamily="50" charset="-127"/>
                <a:cs typeface="Arial" panose="020B0604020202020204" pitchFamily="34" charset="0"/>
              </a:rPr>
              <a:t> 1)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Đếm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cá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kích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̃ (to,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̉)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032058"/>
            <a:ext cx="7717754" cy="3555916"/>
          </a:xfrm>
        </p:spPr>
      </p:pic>
      <p:sp>
        <p:nvSpPr>
          <p:cNvPr id="6" name="Oval 5"/>
          <p:cNvSpPr/>
          <p:nvPr/>
        </p:nvSpPr>
        <p:spPr>
          <a:xfrm>
            <a:off x="3779912" y="2211710"/>
            <a:ext cx="432048" cy="50405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0070C0"/>
                </a:solidFill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Đếm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cá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kích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̃ (to,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̉)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032058"/>
            <a:ext cx="7717754" cy="3555916"/>
          </a:xfrm>
        </p:spPr>
      </p:pic>
      <p:sp>
        <p:nvSpPr>
          <p:cNvPr id="6" name="Oval 5"/>
          <p:cNvSpPr/>
          <p:nvPr/>
        </p:nvSpPr>
        <p:spPr>
          <a:xfrm>
            <a:off x="3779912" y="2211710"/>
            <a:ext cx="432048" cy="50405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7" name="Oval 6"/>
          <p:cNvSpPr/>
          <p:nvPr/>
        </p:nvSpPr>
        <p:spPr>
          <a:xfrm>
            <a:off x="3275856" y="2810016"/>
            <a:ext cx="432048" cy="50405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8" name="Oval 7"/>
          <p:cNvSpPr/>
          <p:nvPr/>
        </p:nvSpPr>
        <p:spPr>
          <a:xfrm>
            <a:off x="3779912" y="2810016"/>
            <a:ext cx="432048" cy="50405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0070C0"/>
                </a:solidFill>
              </a:rPr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Đếm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cá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kích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̃ (to,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̉)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032058"/>
            <a:ext cx="7717754" cy="3555916"/>
          </a:xfrm>
        </p:spPr>
      </p:pic>
      <p:sp>
        <p:nvSpPr>
          <p:cNvPr id="6" name="Oval 5"/>
          <p:cNvSpPr/>
          <p:nvPr/>
        </p:nvSpPr>
        <p:spPr>
          <a:xfrm>
            <a:off x="3779912" y="2211710"/>
            <a:ext cx="432048" cy="50405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7" name="Oval 6"/>
          <p:cNvSpPr/>
          <p:nvPr/>
        </p:nvSpPr>
        <p:spPr>
          <a:xfrm>
            <a:off x="3275856" y="2810016"/>
            <a:ext cx="432048" cy="50405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8" name="Oval 7"/>
          <p:cNvSpPr/>
          <p:nvPr/>
        </p:nvSpPr>
        <p:spPr>
          <a:xfrm>
            <a:off x="3779912" y="2810016"/>
            <a:ext cx="432048" cy="50405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9" name="Oval 8"/>
          <p:cNvSpPr/>
          <p:nvPr/>
        </p:nvSpPr>
        <p:spPr>
          <a:xfrm>
            <a:off x="3275856" y="3399262"/>
            <a:ext cx="432048" cy="46913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10" name="Oval 9"/>
          <p:cNvSpPr/>
          <p:nvPr/>
        </p:nvSpPr>
        <p:spPr>
          <a:xfrm>
            <a:off x="3779912" y="3399262"/>
            <a:ext cx="432048" cy="50405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dirty="0">
                <a:solidFill>
                  <a:srgbClr val="0070C0"/>
                </a:solidFill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2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3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444" y="1118838"/>
            <a:ext cx="7179582" cy="3857685"/>
          </a:xfrm>
        </p:spPr>
      </p:pic>
      <p:pic>
        <p:nvPicPr>
          <p:cNvPr id="5" name="Picture 2" descr="C:\Users\Administrator\Desktop\GA ĐT TOAN\hoat do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0"/>
            <a:ext cx="2411760" cy="111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1331640" y="398758"/>
            <a:ext cx="6719114" cy="720080"/>
            <a:chOff x="827584" y="1491630"/>
            <a:chExt cx="6719114" cy="720080"/>
          </a:xfrm>
        </p:grpSpPr>
        <p:sp>
          <p:nvSpPr>
            <p:cNvPr id="7" name="Oval 6"/>
            <p:cNvSpPr/>
            <p:nvPr/>
          </p:nvSpPr>
          <p:spPr>
            <a:xfrm>
              <a:off x="827584" y="1491630"/>
              <a:ext cx="720080" cy="720080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 dirty="0"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2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511661" y="1606029"/>
              <a:ext cx="60350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SỐ ?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699542"/>
            <a:ext cx="7579225" cy="3672408"/>
          </a:xfrm>
        </p:spPr>
      </p:pic>
      <p:sp>
        <p:nvSpPr>
          <p:cNvPr id="6" name="Rounded Rectangle 5"/>
          <p:cNvSpPr/>
          <p:nvPr/>
        </p:nvSpPr>
        <p:spPr>
          <a:xfrm>
            <a:off x="2123728" y="2355726"/>
            <a:ext cx="720080" cy="64807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7596336" y="2355726"/>
            <a:ext cx="720080" cy="64807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419872" y="2355726"/>
            <a:ext cx="720080" cy="64807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70C0"/>
                </a:solidFill>
              </a:rPr>
              <a:t>4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300192" y="2355726"/>
            <a:ext cx="720080" cy="64807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70C0"/>
                </a:solidFill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7" y="411510"/>
            <a:ext cx="7560841" cy="4032448"/>
          </a:xfrm>
        </p:spPr>
      </p:pic>
      <p:sp>
        <p:nvSpPr>
          <p:cNvPr id="6" name="Rounded Rectangle 5"/>
          <p:cNvSpPr/>
          <p:nvPr/>
        </p:nvSpPr>
        <p:spPr>
          <a:xfrm>
            <a:off x="2195736" y="2283718"/>
            <a:ext cx="576064" cy="64807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7668344" y="2283718"/>
            <a:ext cx="576064" cy="64807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419872" y="2283718"/>
            <a:ext cx="576064" cy="64807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70C0"/>
                </a:solidFill>
              </a:rPr>
              <a:t>5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300192" y="2294073"/>
            <a:ext cx="576064" cy="64807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70C0"/>
                </a:solidFill>
              </a:rPr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4" t="17778" r="62649" b="73389"/>
          <a:stretch>
            <a:fillRect/>
          </a:stretch>
        </p:blipFill>
        <p:spPr>
          <a:xfrm>
            <a:off x="49555" y="1"/>
            <a:ext cx="1992937" cy="852857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205026" y="1334329"/>
            <a:ext cx="7747646" cy="2956314"/>
            <a:chOff x="1606701" y="2295939"/>
            <a:chExt cx="8978597" cy="304137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54" t="25569" r="6960" b="54057"/>
            <a:stretch>
              <a:fillRect/>
            </a:stretch>
          </p:blipFill>
          <p:spPr>
            <a:xfrm>
              <a:off x="1606701" y="2295939"/>
              <a:ext cx="8978597" cy="3041373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1848678" y="2295939"/>
              <a:ext cx="2305879" cy="28237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735710" y="4353340"/>
              <a:ext cx="1683026" cy="98397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10" name="Rectangle 9"/>
          <p:cNvSpPr/>
          <p:nvPr/>
        </p:nvSpPr>
        <p:spPr>
          <a:xfrm>
            <a:off x="3682448" y="3071191"/>
            <a:ext cx="238541" cy="3205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Rectangle 10"/>
          <p:cNvSpPr/>
          <p:nvPr/>
        </p:nvSpPr>
        <p:spPr>
          <a:xfrm>
            <a:off x="6539948" y="3071191"/>
            <a:ext cx="238541" cy="3205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Rectangle 11"/>
          <p:cNvSpPr/>
          <p:nvPr/>
        </p:nvSpPr>
        <p:spPr>
          <a:xfrm>
            <a:off x="3682448" y="3652147"/>
            <a:ext cx="238541" cy="3205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Rectangle 12"/>
          <p:cNvSpPr/>
          <p:nvPr/>
        </p:nvSpPr>
        <p:spPr>
          <a:xfrm>
            <a:off x="5045935" y="3652147"/>
            <a:ext cx="238541" cy="3205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Rectangle 13"/>
          <p:cNvSpPr/>
          <p:nvPr/>
        </p:nvSpPr>
        <p:spPr>
          <a:xfrm>
            <a:off x="6572251" y="3680917"/>
            <a:ext cx="206237" cy="3205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2215654" y="-13754"/>
            <a:ext cx="70866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 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2025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701554" y="307166"/>
            <a:ext cx="3429000" cy="460375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100" dirty="0">
                <a:latin typeface="+mn-lt"/>
              </a:rPr>
              <a:t>     </a:t>
            </a:r>
            <a:r>
              <a:rPr lang="en-US" sz="2400" dirty="0" err="1">
                <a:solidFill>
                  <a:srgbClr val="0070C0"/>
                </a:solidFill>
                <a:latin typeface="+mn-lt"/>
              </a:rPr>
              <a:t>Môn</a:t>
            </a:r>
            <a:r>
              <a:rPr lang="en-US" sz="2400" dirty="0">
                <a:solidFill>
                  <a:srgbClr val="0070C0"/>
                </a:solidFill>
                <a:latin typeface="+mn-lt"/>
              </a:rPr>
              <a:t>: </a:t>
            </a:r>
            <a:r>
              <a:rPr lang="en-US" sz="2400" dirty="0" err="1">
                <a:solidFill>
                  <a:srgbClr val="0070C0"/>
                </a:solidFill>
                <a:latin typeface="+mn-lt"/>
              </a:rPr>
              <a:t>Toán</a:t>
            </a:r>
            <a:endParaRPr lang="en-US" sz="2400" dirty="0">
              <a:solidFill>
                <a:srgbClr val="0070C0"/>
              </a:solidFill>
              <a:latin typeface="+mn-lt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0" t="49174" r="8334" b="8004"/>
          <a:stretch>
            <a:fillRect/>
          </a:stretch>
        </p:blipFill>
        <p:spPr>
          <a:xfrm>
            <a:off x="1975403" y="89452"/>
            <a:ext cx="6889143" cy="4964596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49555" y="0"/>
            <a:ext cx="1992937" cy="852857"/>
            <a:chOff x="66073" y="0"/>
            <a:chExt cx="2657249" cy="1137143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98" t="40708" r="62105" b="50459"/>
            <a:stretch>
              <a:fillRect/>
            </a:stretch>
          </p:blipFill>
          <p:spPr>
            <a:xfrm>
              <a:off x="66073" y="1"/>
              <a:ext cx="2657249" cy="1137142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1828800" y="0"/>
              <a:ext cx="894522" cy="67586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7" name="Rectangle 6"/>
          <p:cNvSpPr/>
          <p:nvPr/>
        </p:nvSpPr>
        <p:spPr>
          <a:xfrm>
            <a:off x="3168098" y="790161"/>
            <a:ext cx="357809" cy="357809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2</a:t>
            </a:r>
            <a:endParaRPr lang="en-US" sz="1350" b="1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904000" y="790161"/>
            <a:ext cx="357809" cy="357809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4</a:t>
            </a:r>
            <a:endParaRPr lang="en-US" sz="1350" b="1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137164" y="1543049"/>
            <a:ext cx="357809" cy="357809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2</a:t>
            </a:r>
            <a:endParaRPr lang="en-US" sz="1350" b="1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62067" y="1543049"/>
            <a:ext cx="357809" cy="357809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4</a:t>
            </a:r>
            <a:endParaRPr lang="en-US" sz="1350" b="1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833152" y="1543049"/>
            <a:ext cx="357809" cy="357809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6</a:t>
            </a:r>
            <a:endParaRPr lang="en-US" sz="1350" b="1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160644" y="2268607"/>
            <a:ext cx="357809" cy="357809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3</a:t>
            </a:r>
            <a:endParaRPr lang="en-US" sz="1350" b="1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008359" y="2268607"/>
            <a:ext cx="357809" cy="357809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4</a:t>
            </a:r>
            <a:endParaRPr lang="en-US" sz="1350" b="1" dirty="0">
              <a:solidFill>
                <a:srgbClr val="FF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129709" y="3021495"/>
            <a:ext cx="357809" cy="357809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3</a:t>
            </a:r>
            <a:endParaRPr lang="en-US" sz="1350" b="1" dirty="0">
              <a:solidFill>
                <a:srgbClr val="FF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354612" y="3021495"/>
            <a:ext cx="357809" cy="357809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4</a:t>
            </a:r>
            <a:endParaRPr lang="en-US" sz="1350" b="1" dirty="0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825698" y="3021495"/>
            <a:ext cx="357809" cy="357809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7</a:t>
            </a:r>
            <a:endParaRPr lang="en-US" sz="1350" b="1" dirty="0">
              <a:solidFill>
                <a:srgbClr val="FF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168098" y="3737113"/>
            <a:ext cx="357809" cy="357809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5</a:t>
            </a:r>
            <a:endParaRPr lang="en-US" sz="1350" b="1" dirty="0">
              <a:solidFill>
                <a:srgbClr val="FF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008359" y="3737113"/>
            <a:ext cx="357809" cy="357809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3</a:t>
            </a:r>
            <a:endParaRPr lang="en-US" sz="1350" b="1" dirty="0">
              <a:solidFill>
                <a:srgbClr val="FF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137164" y="4490001"/>
            <a:ext cx="357809" cy="357809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5</a:t>
            </a:r>
            <a:endParaRPr lang="en-US" sz="1350" b="1" dirty="0">
              <a:solidFill>
                <a:srgbClr val="FF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362067" y="4490001"/>
            <a:ext cx="357809" cy="357809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3</a:t>
            </a:r>
            <a:endParaRPr lang="en-US" sz="1350" b="1" dirty="0">
              <a:solidFill>
                <a:srgbClr val="FF0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833152" y="4490001"/>
            <a:ext cx="357809" cy="357809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8</a:t>
            </a:r>
            <a:endParaRPr lang="en-US" sz="135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  <p:bldP spid="20" grpId="0" bldLvl="0" animBg="1"/>
      <p:bldP spid="21" grpId="0" bldLvl="0" animBg="1"/>
      <p:bldP spid="22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0" t="9855" r="10043" b="12609"/>
          <a:stretch>
            <a:fillRect/>
          </a:stretch>
        </p:blipFill>
        <p:spPr>
          <a:xfrm>
            <a:off x="2787926" y="45636"/>
            <a:ext cx="3786809" cy="5052227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49555" y="0"/>
            <a:ext cx="1992937" cy="852857"/>
            <a:chOff x="66073" y="0"/>
            <a:chExt cx="2657249" cy="113714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98" t="40708" r="62105" b="50459"/>
            <a:stretch>
              <a:fillRect/>
            </a:stretch>
          </p:blipFill>
          <p:spPr>
            <a:xfrm>
              <a:off x="66073" y="1"/>
              <a:ext cx="2657249" cy="1137142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1828800" y="0"/>
              <a:ext cx="894522" cy="67586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7" name="Rectangle 6"/>
          <p:cNvSpPr/>
          <p:nvPr/>
        </p:nvSpPr>
        <p:spPr>
          <a:xfrm>
            <a:off x="5553489" y="1453597"/>
            <a:ext cx="551621" cy="275812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5</a:t>
            </a:r>
            <a:endParaRPr lang="en-US" sz="1350" b="1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06029" y="3096038"/>
            <a:ext cx="551621" cy="275812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6</a:t>
            </a:r>
            <a:endParaRPr lang="en-US" sz="1350" b="1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553488" y="3084856"/>
            <a:ext cx="551621" cy="275812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4</a:t>
            </a:r>
            <a:endParaRPr lang="en-US" sz="1350" b="1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520936" y="4758358"/>
            <a:ext cx="551621" cy="275812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8</a:t>
            </a:r>
            <a:endParaRPr lang="en-US" sz="1350" b="1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553488" y="4758357"/>
            <a:ext cx="551621" cy="275812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9</a:t>
            </a:r>
            <a:endParaRPr lang="en-US" sz="135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27584" y="999768"/>
            <a:ext cx="18722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chemeClr val="bg1"/>
                </a:solidFill>
              </a:rPr>
              <a:t>Bài</a:t>
            </a:r>
            <a:r>
              <a:rPr lang="en-US" sz="4000" b="1" dirty="0">
                <a:solidFill>
                  <a:schemeClr val="bg1"/>
                </a:solidFill>
              </a:rPr>
              <a:t> 5</a:t>
            </a: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1426508" y="2211710"/>
            <a:ext cx="3376756" cy="113877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ea typeface="Malgun Gothic" panose="020B0503020000020004" pitchFamily="50" charset="-127"/>
                <a:cs typeface="Arial" panose="020B0604020202020204" pitchFamily="34" charset="0"/>
              </a:rPr>
              <a:t>MẤY VÀ MẤY</a:t>
            </a:r>
          </a:p>
          <a:p>
            <a:pPr algn="ctr"/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ea typeface="Malgun Gothic" panose="020B0503020000020004" pitchFamily="50" charset="-127"/>
                <a:cs typeface="Arial" panose="020B0604020202020204" pitchFamily="34" charset="0"/>
              </a:rPr>
              <a:t>(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ea typeface="Malgun Gothic" panose="020B0503020000020004" pitchFamily="50" charset="-127"/>
                <a:cs typeface="Arial" panose="020B0604020202020204" pitchFamily="34" charset="0"/>
              </a:rPr>
              <a:t>Tiết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ea typeface="Malgun Gothic" panose="020B0503020000020004" pitchFamily="50" charset="-127"/>
                <a:cs typeface="Arial" panose="020B0604020202020204" pitchFamily="34" charset="0"/>
              </a:rPr>
              <a:t> 2)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Administrator\Desktop\GA ĐT TOAN\logo kham ph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"/>
            <a:ext cx="2417207" cy="973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07704" y="973569"/>
            <a:ext cx="4680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Đếm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cá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màu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sắc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066" y="1681455"/>
            <a:ext cx="4267796" cy="331516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620" y="1923678"/>
            <a:ext cx="3030244" cy="2995613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0"/>
            <a:ext cx="5029902" cy="28388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2571750"/>
            <a:ext cx="4725059" cy="24387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23478"/>
            <a:ext cx="7466615" cy="4104456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787774"/>
            <a:ext cx="5525271" cy="22322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/>
          <p:cNvPicPr>
            <a:picLocks noGrp="1" noChangeAspect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140" y="1851670"/>
            <a:ext cx="7435078" cy="2930295"/>
          </a:xfrm>
        </p:spPr>
      </p:pic>
      <p:pic>
        <p:nvPicPr>
          <p:cNvPr id="8" name="Picture 2" descr="C:\Users\Administrator\Desktop\GA ĐT TOAN\hoat do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0"/>
            <a:ext cx="2411760" cy="111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1475656" y="758798"/>
            <a:ext cx="6719114" cy="720080"/>
            <a:chOff x="827584" y="1491630"/>
            <a:chExt cx="6719114" cy="720080"/>
          </a:xfrm>
        </p:grpSpPr>
        <p:sp>
          <p:nvSpPr>
            <p:cNvPr id="10" name="Oval 9"/>
            <p:cNvSpPr/>
            <p:nvPr/>
          </p:nvSpPr>
          <p:spPr>
            <a:xfrm>
              <a:off x="827584" y="1491630"/>
              <a:ext cx="720080" cy="720080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 dirty="0"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1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511661" y="1606029"/>
              <a:ext cx="60350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SỐ ?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112</Words>
  <Application>Microsoft Office PowerPoint</Application>
  <PresentationFormat>On-screen Show (16:9)</PresentationFormat>
  <Paragraphs>53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맑은 고딕</vt:lpstr>
      <vt:lpstr>맑은 고딕</vt:lpstr>
      <vt:lpstr>Aharoni</vt:lpstr>
      <vt:lpstr>Arial</vt:lpstr>
      <vt:lpstr>Calibri</vt:lpstr>
      <vt:lpstr>Calibri Light</vt:lpstr>
      <vt:lpstr>Constantia</vt:lpstr>
      <vt:lpstr>Times New Roman</vt:lpstr>
      <vt:lpstr>Office Theme</vt:lpstr>
      <vt:lpstr>Custom Design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Đếm cá theo kích cỡ (to, nhỏ)</vt:lpstr>
      <vt:lpstr>Đếm cá theo kích cỡ (to, nhỏ)</vt:lpstr>
      <vt:lpstr>Đếm cá theo kích cỡ (to, nhỏ)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Administrator</cp:lastModifiedBy>
  <cp:revision>134</cp:revision>
  <dcterms:created xsi:type="dcterms:W3CDTF">2014-04-01T16:27:00Z</dcterms:created>
  <dcterms:modified xsi:type="dcterms:W3CDTF">2025-10-12T00:39:09Z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