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79" r:id="rId3"/>
    <p:sldId id="278" r:id="rId4"/>
    <p:sldId id="277" r:id="rId5"/>
    <p:sldId id="280" r:id="rId6"/>
    <p:sldId id="27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4" y="-1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5: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THU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(T2)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5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ậu trường VTV vỡ òa sau loạt Penalty lịch sử của U23 Việt Nam trong trận tứ kết U23 Châu 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2133600"/>
            <a:ext cx="14020800" cy="6034088"/>
          </a:xfrm>
        </p:spPr>
      </p:pic>
    </p:spTree>
    <p:extLst>
      <p:ext uri="{BB962C8B-B14F-4D97-AF65-F5344CB8AC3E}">
        <p14:creationId xmlns:p14="http://schemas.microsoft.com/office/powerpoint/2010/main" val="5473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2285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truyền hình và máy thu hình.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77282" y="2223089"/>
            <a:ext cx="13826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</a:t>
            </a:r>
            <a:r>
              <a:rPr lang="nl-NL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truyền hình được sản xuất ở đâu</a:t>
            </a:r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thu nhận các chương trình từ đài truyền hình bằng cách nào?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nl-NL" sz="3600" dirty="0" smtClean="0"/>
          </a:p>
          <a:p>
            <a:pPr indent="457200" algn="just"/>
            <a:endParaRPr lang="en-US" sz="3600" i="1" dirty="0" err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512283" y="4594274"/>
            <a:ext cx="131063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382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2719" y="6629400"/>
            <a:ext cx="13411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gì ở đài truyển hình? </a:t>
            </a:r>
            <a:endParaRPr lang="en-US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kí hiệu sóng cùa đài truyền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truyền hình từ đâu?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432719" y="1414178"/>
            <a:ext cx="131859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THU HÌNH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9781" y="6705600"/>
            <a:ext cx="11296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 truyền hình là các nơi sản xuất các chương trình truyền hình, phát tín hiệu truyền hình qua ăng ten hoặc truyền qua các cáp truyền hình. Ti </a:t>
            </a:r>
            <a:r>
              <a:rPr lang="nl-NL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tín hiệu truyền hình, phát hình ảnh trên màn hình và âm thanh ra loa.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66364" t="21314" r="2739" b="48264"/>
          <a:stretch/>
        </p:blipFill>
        <p:spPr bwMode="auto">
          <a:xfrm>
            <a:off x="1919781" y="1981200"/>
            <a:ext cx="11400138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80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T2)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369180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thêm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 hình ngày phát sóng buổi đầu tiên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hương trình Những bông hoa nhỏ ngày xư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661319" y="2743792"/>
            <a:ext cx="10591800" cy="57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304</Words>
  <Application>Microsoft Office PowerPoint</Application>
  <PresentationFormat>Custom</PresentationFormat>
  <Paragraphs>32</Paragraphs>
  <Slides>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1.Tìm hiểu về truyền hình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269</cp:revision>
  <dcterms:created xsi:type="dcterms:W3CDTF">2022-07-10T01:37:20Z</dcterms:created>
  <dcterms:modified xsi:type="dcterms:W3CDTF">2022-08-10T15:33:22Z</dcterms:modified>
</cp:coreProperties>
</file>